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3"/>
    <p:sldId id="260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9" r:id="rId18"/>
    <p:sldId id="272" r:id="rId19"/>
    <p:sldId id="280" r:id="rId20"/>
    <p:sldId id="281" r:id="rId21"/>
    <p:sldId id="273" r:id="rId22"/>
    <p:sldId id="274" r:id="rId23"/>
    <p:sldId id="275" r:id="rId24"/>
    <p:sldId id="282" r:id="rId25"/>
    <p:sldId id="283" r:id="rId26"/>
    <p:sldId id="284" r:id="rId27"/>
    <p:sldId id="285" r:id="rId28"/>
    <p:sldId id="286" r:id="rId29"/>
    <p:sldId id="287" r:id="rId30"/>
    <p:sldId id="276" r:id="rId31"/>
  </p:sldIdLst>
  <p:sldSz cx="12192000" cy="6858000"/>
  <p:notesSz cx="6858000" cy="9144000"/>
  <p:embeddedFontLst>
    <p:embeddedFont>
      <p:font typeface="金山云技术体" charset="-122"/>
      <p:regular r:id="rId35"/>
    </p:embeddedFont>
    <p:embeddedFont>
      <p:font typeface="DengXian Light" panose="02010600030101010101" charset="-122"/>
      <p:regular r:id="rId36"/>
    </p:embeddedFont>
    <p:embeddedFont>
      <p:font typeface="Calibri Light" panose="020F0302020204030204" charset="0"/>
      <p:regular r:id="rId37"/>
      <p:italic r:id="rId38"/>
    </p:embeddedFont>
    <p:embeddedFont>
      <p:font typeface="DengXian" panose="02010600030101010101" charset="-122"/>
      <p:regular r:id="rId39"/>
    </p:embeddedFont>
    <p:embeddedFont>
      <p:font typeface="Calibri" panose="020F0502020204030204" charset="0"/>
      <p:regular r:id="rId40"/>
      <p:bold r:id="rId41"/>
      <p:italic r:id="rId42"/>
      <p:boldItalic r:id="rId43"/>
    </p:embeddedFont>
  </p:embeddedFontLst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5" d="100"/>
          <a:sy n="55" d="100"/>
        </p:scale>
        <p:origin x="10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4" Type="http://schemas.openxmlformats.org/officeDocument/2006/relationships/tags" Target="tags/tag1.xml"/><Relationship Id="rId43" Type="http://schemas.openxmlformats.org/officeDocument/2006/relationships/font" Target="fonts/font9.fntdata"/><Relationship Id="rId42" Type="http://schemas.openxmlformats.org/officeDocument/2006/relationships/font" Target="fonts/font8.fntdata"/><Relationship Id="rId41" Type="http://schemas.openxmlformats.org/officeDocument/2006/relationships/font" Target="fonts/font7.fntdata"/><Relationship Id="rId40" Type="http://schemas.openxmlformats.org/officeDocument/2006/relationships/font" Target="fonts/font6.fntdata"/><Relationship Id="rId4" Type="http://schemas.openxmlformats.org/officeDocument/2006/relationships/slide" Target="slides/slide2.xml"/><Relationship Id="rId39" Type="http://schemas.openxmlformats.org/officeDocument/2006/relationships/font" Target="fonts/font5.fntdata"/><Relationship Id="rId38" Type="http://schemas.openxmlformats.org/officeDocument/2006/relationships/font" Target="fonts/font4.fntdata"/><Relationship Id="rId37" Type="http://schemas.openxmlformats.org/officeDocument/2006/relationships/font" Target="fonts/font3.fntdata"/><Relationship Id="rId36" Type="http://schemas.openxmlformats.org/officeDocument/2006/relationships/font" Target="fonts/font2.fntdata"/><Relationship Id="rId35" Type="http://schemas.openxmlformats.org/officeDocument/2006/relationships/font" Target="fonts/font1.fntdata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CA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CA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CA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093F03-35FB-4C2B-9B0D-6A4446D16898}" type="datetimeFigureOut">
              <a:rPr lang="en-CA" smtClean="0"/>
            </a:fld>
            <a:endParaRPr lang="en-CA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10BCE6-410A-4FB9-B352-2B47B221C65D}" type="slidenum">
              <a:rPr lang="en-CA" smtClean="0"/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6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2.png"/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eixin Image_202309252227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735" y="3429000"/>
            <a:ext cx="9740900" cy="3100070"/>
          </a:xfrm>
          <a:prstGeom prst="rect">
            <a:avLst/>
          </a:prstGeom>
        </p:spPr>
      </p:pic>
      <p:pic>
        <p:nvPicPr>
          <p:cNvPr id="2" name="图片 1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" y="86360"/>
            <a:ext cx="3504115" cy="767070"/>
          </a:xfrm>
          <a:prstGeom prst="rect">
            <a:avLst/>
          </a:prstGeom>
        </p:spPr>
      </p:pic>
      <p:pic>
        <p:nvPicPr>
          <p:cNvPr id="3" name="图片 2" descr="图片包含 游戏机, 电脑, 笔记本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79955" y="1765935"/>
            <a:ext cx="8025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>
                <a:solidFill>
                  <a:schemeClr val="accent6"/>
                </a:solidFill>
                <a:highlight>
                  <a:srgbClr val="FFFF00"/>
                </a:highlight>
                <a:latin typeface="金山云技术体" charset="-122"/>
                <a:ea typeface="金山云技术体" charset="-122"/>
              </a:rPr>
              <a:t>大中华区</a:t>
            </a:r>
            <a:r>
              <a:rPr lang="zh-CN" altLang="en-US" sz="6000">
                <a:solidFill>
                  <a:schemeClr val="accent6"/>
                </a:solidFill>
                <a:highlight>
                  <a:srgbClr val="FFFF00"/>
                </a:highlight>
                <a:latin typeface="金山云技术体" charset="-122"/>
                <a:ea typeface="金山云技术体" charset="-122"/>
              </a:rPr>
              <a:t>如何订购产品</a:t>
            </a:r>
            <a:endParaRPr lang="zh-CN" altLang="en-US" sz="6000">
              <a:solidFill>
                <a:schemeClr val="accent6"/>
              </a:solidFill>
              <a:highlight>
                <a:srgbClr val="FFFF00"/>
              </a:highlight>
              <a:latin typeface="金山云技术体" charset="-122"/>
              <a:ea typeface="金山云技术体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606800" y="993775"/>
            <a:ext cx="4978400" cy="5638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b="1">
                <a:solidFill>
                  <a:srgbClr val="00B050"/>
                </a:solidFill>
                <a:sym typeface="+mn-ea"/>
              </a:rPr>
              <a:t>https://www.livegood.com</a:t>
            </a:r>
            <a:endParaRPr lang="zh-CN" altLang="en-US" sz="3200" b="1">
              <a:solidFill>
                <a:srgbClr val="00B050"/>
              </a:solidFill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85445" y="951230"/>
            <a:ext cx="4919980" cy="11988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noAutofit/>
          </a:bodyPr>
          <a:p>
            <a:r>
              <a:rPr lang="zh-CN" altLang="en-US">
                <a:solidFill>
                  <a:srgbClr val="00B050"/>
                </a:solidFill>
              </a:rPr>
              <a:t>张三</a:t>
            </a:r>
            <a:endParaRPr lang="zh-CN" altLang="en-US">
              <a:solidFill>
                <a:srgbClr val="00B050"/>
              </a:solidFill>
            </a:endParaRPr>
          </a:p>
          <a:p>
            <a:r>
              <a:rPr lang="zh-CN" altLang="en-US">
                <a:solidFill>
                  <a:srgbClr val="00B050"/>
                </a:solidFill>
              </a:rPr>
              <a:t>中国福建省福州市鼓楼区华林路88号18-801室</a:t>
            </a:r>
            <a:r>
              <a:rPr lang="en-US" altLang="zh-CN">
                <a:solidFill>
                  <a:srgbClr val="00B050"/>
                </a:solidFill>
              </a:rPr>
              <a:t> </a:t>
            </a:r>
            <a:endParaRPr lang="en-US" altLang="zh-CN">
              <a:solidFill>
                <a:srgbClr val="00B050"/>
              </a:solidFill>
            </a:endParaRPr>
          </a:p>
          <a:p>
            <a:r>
              <a:rPr lang="zh-CN" altLang="en-US">
                <a:solidFill>
                  <a:srgbClr val="00B050"/>
                </a:solidFill>
              </a:rPr>
              <a:t>邮政编码：</a:t>
            </a:r>
            <a:r>
              <a:rPr lang="en-US" altLang="zh-CN">
                <a:solidFill>
                  <a:srgbClr val="00B050"/>
                </a:solidFill>
              </a:rPr>
              <a:t>350003</a:t>
            </a:r>
            <a:br>
              <a:rPr lang="zh-CN" altLang="en-US"/>
            </a:b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539740" y="951230"/>
            <a:ext cx="6326505" cy="119888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Zhang San</a:t>
            </a:r>
            <a:endParaRPr lang="zh-CN" altLang="en-US">
              <a:solidFill>
                <a:srgbClr val="FFFF00"/>
              </a:solidFill>
            </a:endParaRPr>
          </a:p>
          <a:p>
            <a:r>
              <a:rPr lang="zh-CN" altLang="en-US">
                <a:solidFill>
                  <a:srgbClr val="FFFF00"/>
                </a:solidFill>
              </a:rPr>
              <a:t>Room 18-801, No. 88 Hualin Road, Gulou District, Fuzhou City, Fujian Province, China</a:t>
            </a:r>
            <a:endParaRPr lang="zh-CN" altLang="en-US">
              <a:solidFill>
                <a:srgbClr val="FFFF00"/>
              </a:solidFill>
            </a:endParaRPr>
          </a:p>
          <a:p>
            <a:r>
              <a:rPr lang="en-US" altLang="zh-CN">
                <a:solidFill>
                  <a:srgbClr val="FFFF00"/>
                </a:solidFill>
              </a:rPr>
              <a:t>ZIP/</a:t>
            </a:r>
            <a:r>
              <a:rPr lang="zh-CN" altLang="en-US">
                <a:solidFill>
                  <a:srgbClr val="FFFF00"/>
                </a:solidFill>
              </a:rPr>
              <a:t>Postal code: 350003</a:t>
            </a:r>
            <a:endParaRPr lang="zh-CN" altLang="en-US">
              <a:solidFill>
                <a:srgbClr val="FFFF00"/>
              </a:solidFill>
            </a:endParaRPr>
          </a:p>
        </p:txBody>
      </p:sp>
      <p:pic>
        <p:nvPicPr>
          <p:cNvPr id="7" name="图片 6" descr="Weixin Image_202309261035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65" y="2334260"/>
            <a:ext cx="9685655" cy="41903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747135" y="5999480"/>
            <a:ext cx="1792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记得点保存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eixin Image_202309261408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6465" y="1372235"/>
            <a:ext cx="10549255" cy="5191125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13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4475" y="91186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  <a:sym typeface="+mn-ea"/>
              </a:rPr>
              <a:t>购物</a:t>
            </a:r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  <a:sym typeface="+mn-ea"/>
              </a:rPr>
              <a:t>流程</a:t>
            </a:r>
            <a:endParaRPr lang="zh-CN" altLang="en-US" sz="2400" b="1">
              <a:solidFill>
                <a:srgbClr val="00B050"/>
              </a:solidFill>
              <a:highlight>
                <a:srgbClr val="FFFF00"/>
              </a:highlight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eixin Image_202309261408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660" y="982980"/>
            <a:ext cx="10918190" cy="5807075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31" y="5320031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eixin Image_202309260947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0115" y="1063625"/>
            <a:ext cx="10124440" cy="5502910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8266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eixin Image_202309260947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" y="1061720"/>
            <a:ext cx="11186160" cy="5206365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pic>
        <p:nvPicPr>
          <p:cNvPr id="4" name="图片 3" descr="Weixin Image_202309260947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3905" y="1045845"/>
            <a:ext cx="5144135" cy="3254375"/>
          </a:xfrm>
          <a:prstGeom prst="rect">
            <a:avLst/>
          </a:prstGeom>
        </p:spPr>
      </p:pic>
      <p:pic>
        <p:nvPicPr>
          <p:cNvPr id="5" name="图片 4" descr="Weixin Image_202309260947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6325" y="4300220"/>
            <a:ext cx="9292590" cy="239522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eixin Image_202309261434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6705" y="956310"/>
            <a:ext cx="11363960" cy="5521325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eixin Image_202309261437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5010" y="1049020"/>
            <a:ext cx="10659745" cy="5378450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8130" y="76708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  <a:sym typeface="+mn-ea"/>
              </a:rPr>
              <a:t>信用卡</a:t>
            </a:r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  <a:sym typeface="+mn-ea"/>
              </a:rPr>
              <a:t>支付</a:t>
            </a:r>
            <a:endParaRPr lang="zh-CN" altLang="en-US" sz="2400" b="1">
              <a:solidFill>
                <a:srgbClr val="00B050"/>
              </a:solidFill>
              <a:highlight>
                <a:srgbClr val="FFFF00"/>
              </a:highlight>
              <a:sym typeface="+mn-ea"/>
            </a:endParaRPr>
          </a:p>
        </p:txBody>
      </p:sp>
      <p:pic>
        <p:nvPicPr>
          <p:cNvPr id="5" name="图片 4" descr="Weixin Image_202309261519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625" y="1434465"/>
            <a:ext cx="9928860" cy="527939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279390" y="1434465"/>
            <a:ext cx="59626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  <a:highlight>
                  <a:srgbClr val="FFFF00"/>
                </a:highlight>
              </a:rPr>
              <a:t>公司邮箱地址：</a:t>
            </a:r>
            <a:r>
              <a:rPr lang="en-US" altLang="zh-CN" sz="2400">
                <a:solidFill>
                  <a:srgbClr val="00B050"/>
                </a:solidFill>
                <a:highlight>
                  <a:srgbClr val="FFFF00"/>
                </a:highlight>
              </a:rPr>
              <a:t>support@livegood.com</a:t>
            </a:r>
            <a:endParaRPr lang="en-US" altLang="zh-CN" sz="240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Weixin Image_202309261525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5575" y="344805"/>
            <a:ext cx="2562225" cy="5756275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3830" y="76962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</a:rPr>
              <a:t>加密数字货币支付</a:t>
            </a:r>
            <a:endParaRPr lang="zh-CN" altLang="en-US" sz="2400" b="1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pic>
        <p:nvPicPr>
          <p:cNvPr id="5" name="图片 4" descr="Weixin Image_202309261522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" y="1776730"/>
            <a:ext cx="6313805" cy="3563620"/>
          </a:xfrm>
          <a:prstGeom prst="rect">
            <a:avLst/>
          </a:prstGeom>
        </p:spPr>
      </p:pic>
      <p:pic>
        <p:nvPicPr>
          <p:cNvPr id="6" name="图片 5" descr="Weixin Image_202309261505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2665" y="2219960"/>
            <a:ext cx="3698240" cy="450723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pic>
        <p:nvPicPr>
          <p:cNvPr id="9" name="图片 8" descr="Weixin Image_202309252259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50" y="1135380"/>
            <a:ext cx="9729470" cy="54286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90270" y="1954530"/>
            <a:ext cx="1665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最优质的产品</a:t>
            </a:r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eixin Image_202309261559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950" y="1527175"/>
            <a:ext cx="10795000" cy="5215255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39395" y="916940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  <a:highlight>
                  <a:srgbClr val="FFFF00"/>
                </a:highlight>
              </a:rPr>
              <a:t>使用信用</a:t>
            </a:r>
            <a:r>
              <a:rPr lang="zh-CN" altLang="en-US" sz="2400">
                <a:solidFill>
                  <a:srgbClr val="00B050"/>
                </a:solidFill>
                <a:highlight>
                  <a:srgbClr val="FFFF00"/>
                </a:highlight>
              </a:rPr>
              <a:t>钱包支付</a:t>
            </a:r>
            <a:endParaRPr lang="zh-CN" altLang="en-US" sz="2400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eixin Image_202309261600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0" y="581660"/>
            <a:ext cx="3773170" cy="5655945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pic>
        <p:nvPicPr>
          <p:cNvPr id="4" name="图片 3" descr="Weixin Image_2023092616000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75" y="767080"/>
            <a:ext cx="3778250" cy="4997450"/>
          </a:xfrm>
          <a:prstGeom prst="rect">
            <a:avLst/>
          </a:prstGeom>
        </p:spPr>
      </p:pic>
      <p:pic>
        <p:nvPicPr>
          <p:cNvPr id="5" name="图片 4" descr="Weixin Image_202309261600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4995" y="960755"/>
            <a:ext cx="3551555" cy="52768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0865" y="9950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追踪</a:t>
            </a:r>
            <a:r>
              <a:rPr lang="zh-CN" altLang="en-US" sz="2400">
                <a:solidFill>
                  <a:srgbClr val="00B050"/>
                </a:solidFill>
              </a:rPr>
              <a:t>订单</a:t>
            </a:r>
            <a:endParaRPr lang="zh-CN" altLang="en-US" sz="2400">
              <a:solidFill>
                <a:srgbClr val="00B050"/>
              </a:solidFill>
            </a:endParaRPr>
          </a:p>
        </p:txBody>
      </p:sp>
      <p:pic>
        <p:nvPicPr>
          <p:cNvPr id="5" name="图片 4" descr="Weixin Image_202309261612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7470" y="934720"/>
            <a:ext cx="9170035" cy="55200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0865" y="9950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追踪</a:t>
            </a:r>
            <a:r>
              <a:rPr lang="zh-CN" altLang="en-US" sz="2400">
                <a:solidFill>
                  <a:srgbClr val="00B050"/>
                </a:solidFill>
              </a:rPr>
              <a:t>订单</a:t>
            </a:r>
            <a:endParaRPr lang="zh-CN" altLang="en-US" sz="2400">
              <a:solidFill>
                <a:srgbClr val="00B050"/>
              </a:solidFill>
            </a:endParaRPr>
          </a:p>
        </p:txBody>
      </p:sp>
      <p:pic>
        <p:nvPicPr>
          <p:cNvPr id="6" name="图片 5" descr="Weixin Image_202309261615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220" y="2128520"/>
            <a:ext cx="11210925" cy="299148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0865" y="9950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追踪</a:t>
            </a:r>
            <a:r>
              <a:rPr lang="zh-CN" altLang="en-US" sz="2400">
                <a:solidFill>
                  <a:srgbClr val="00B050"/>
                </a:solidFill>
              </a:rPr>
              <a:t>订单</a:t>
            </a:r>
            <a:endParaRPr lang="zh-CN" altLang="en-US" sz="2400">
              <a:solidFill>
                <a:srgbClr val="00B050"/>
              </a:solidFill>
            </a:endParaRPr>
          </a:p>
        </p:txBody>
      </p:sp>
      <p:pic>
        <p:nvPicPr>
          <p:cNvPr id="5" name="图片 4" descr="Weixin Image_202309261612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955" y="1456055"/>
            <a:ext cx="3938270" cy="5034915"/>
          </a:xfrm>
          <a:prstGeom prst="rect">
            <a:avLst/>
          </a:prstGeom>
        </p:spPr>
      </p:pic>
      <p:pic>
        <p:nvPicPr>
          <p:cNvPr id="6" name="图片 5" descr="Weixin Image_202309261616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8275" y="925195"/>
            <a:ext cx="4189730" cy="55657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0865" y="9950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追踪</a:t>
            </a:r>
            <a:r>
              <a:rPr lang="zh-CN" altLang="en-US" sz="2400">
                <a:solidFill>
                  <a:srgbClr val="00B050"/>
                </a:solidFill>
              </a:rPr>
              <a:t>订单</a:t>
            </a:r>
            <a:endParaRPr lang="zh-CN" altLang="en-US" sz="2400">
              <a:solidFill>
                <a:srgbClr val="00B050"/>
              </a:solidFill>
            </a:endParaRPr>
          </a:p>
        </p:txBody>
      </p:sp>
      <p:pic>
        <p:nvPicPr>
          <p:cNvPr id="5" name="图片 4" descr="Weixin Image_202309261612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990" y="1104900"/>
            <a:ext cx="8360410" cy="53771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Weixin Image_202309261833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13855" y="1158240"/>
            <a:ext cx="3962400" cy="5229225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0865" y="9950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地址格式填写错误</a:t>
            </a:r>
            <a:r>
              <a:rPr lang="zh-CN" altLang="en-US" sz="2400">
                <a:solidFill>
                  <a:srgbClr val="00B050"/>
                </a:solidFill>
              </a:rPr>
              <a:t>的订单</a:t>
            </a:r>
            <a:endParaRPr lang="zh-CN" altLang="en-US" sz="2400">
              <a:solidFill>
                <a:srgbClr val="00B050"/>
              </a:solidFill>
            </a:endParaRPr>
          </a:p>
        </p:txBody>
      </p:sp>
      <p:pic>
        <p:nvPicPr>
          <p:cNvPr id="6" name="图片 5" descr="Weixin Image_202309261833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500" y="1456055"/>
            <a:ext cx="3879850" cy="5059045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Weixin Image_20230926183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0865" y="1602740"/>
            <a:ext cx="10606405" cy="4908550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0865" y="9950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地址格式填写错误</a:t>
            </a:r>
            <a:r>
              <a:rPr lang="zh-CN" altLang="en-US" sz="2400">
                <a:solidFill>
                  <a:srgbClr val="00B050"/>
                </a:solidFill>
              </a:rPr>
              <a:t>的订单</a:t>
            </a:r>
            <a:endParaRPr lang="zh-CN" altLang="en-US" sz="240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70865" y="99504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solidFill>
                  <a:srgbClr val="00B050"/>
                </a:solidFill>
              </a:rPr>
              <a:t>地址格式填写错误</a:t>
            </a:r>
            <a:r>
              <a:rPr lang="zh-CN" altLang="en-US" sz="2400">
                <a:solidFill>
                  <a:srgbClr val="00B050"/>
                </a:solidFill>
              </a:rPr>
              <a:t>的订单</a:t>
            </a:r>
            <a:endParaRPr lang="zh-CN" altLang="en-US" sz="2400">
              <a:solidFill>
                <a:srgbClr val="00B050"/>
              </a:solidFill>
            </a:endParaRPr>
          </a:p>
        </p:txBody>
      </p:sp>
      <p:pic>
        <p:nvPicPr>
          <p:cNvPr id="5" name="图片 4" descr="Weixin Image_202309261833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545" y="1455420"/>
            <a:ext cx="7989570" cy="509714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123690" y="2976245"/>
            <a:ext cx="58121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solidFill>
                  <a:srgbClr val="7030A0"/>
                </a:solidFill>
              </a:rPr>
              <a:t>谢谢</a:t>
            </a:r>
            <a:r>
              <a:rPr lang="zh-CN" altLang="en-US" sz="8000">
                <a:solidFill>
                  <a:srgbClr val="7030A0"/>
                </a:solidFill>
              </a:rPr>
              <a:t>聆听</a:t>
            </a:r>
            <a:endParaRPr lang="zh-CN" altLang="en-US" sz="800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, 徽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26" y="0"/>
            <a:ext cx="3504115" cy="767070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5" name="图片 4" descr="Weixin Image_202309252239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016000"/>
            <a:ext cx="9891395" cy="51720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8800" y="18459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直接送达</a:t>
            </a:r>
            <a:r>
              <a:rPr lang="zh-CN" altLang="en-US"/>
              <a:t>您家门口</a:t>
            </a:r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文本, 徽标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5" name="图片 4" descr="Weixin Image_202309252239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75" y="1129665"/>
            <a:ext cx="9886950" cy="535051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63575" y="20193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最纯净最健康的成分</a:t>
            </a:r>
            <a:endParaRPr lang="zh-CN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pic>
        <p:nvPicPr>
          <p:cNvPr id="4" name="图片 3" descr="Weixin Image_202309252239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85" y="944880"/>
            <a:ext cx="9972675" cy="56032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84225" y="152781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零售价高达 90% 折扣</a:t>
            </a:r>
            <a:endParaRPr lang="zh-CN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76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pic>
        <p:nvPicPr>
          <p:cNvPr id="4" name="图片 3" descr="Weixin Image_202309252306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545" y="1193800"/>
            <a:ext cx="10451465" cy="43097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2720" y="51352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您是 92% 缺乏维生素的美国人之一吗？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587240" y="5135245"/>
            <a:ext cx="2533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地球上最优质的原</a:t>
            </a:r>
            <a:r>
              <a:rPr lang="zh-CN" altLang="en-US"/>
              <a:t>材料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71410" y="5135245"/>
            <a:ext cx="30003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最好的产品不到一半的价格！</a:t>
            </a:r>
            <a:endParaRPr lang="zh-CN" altLang="en-US"/>
          </a:p>
          <a:p>
            <a:r>
              <a:rPr lang="zh-CN" altLang="en-US"/>
              <a:t>它是如何做</a:t>
            </a:r>
            <a:r>
              <a:rPr lang="zh-CN" altLang="en-US"/>
              <a:t>到的？</a:t>
            </a:r>
            <a:endParaRPr lang="zh-CN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489585" y="1082675"/>
            <a:ext cx="76269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</a:rPr>
              <a:t>登陆个人主页：</a:t>
            </a:r>
            <a:r>
              <a:rPr lang="en-US" altLang="zh-CN" sz="2400" b="1">
                <a:solidFill>
                  <a:srgbClr val="00B050"/>
                </a:solidFill>
                <a:highlight>
                  <a:srgbClr val="FFFF00"/>
                </a:highlight>
              </a:rPr>
              <a:t> </a:t>
            </a:r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</a:rPr>
              <a:t>https://www.livegood.com</a:t>
            </a:r>
            <a:endParaRPr lang="zh-CN" altLang="en-US" sz="2400" b="1">
              <a:solidFill>
                <a:srgbClr val="00B050"/>
              </a:solidFill>
              <a:highlight>
                <a:srgbClr val="FFFF00"/>
              </a:highlight>
            </a:endParaRPr>
          </a:p>
        </p:txBody>
      </p:sp>
      <p:pic>
        <p:nvPicPr>
          <p:cNvPr id="5" name="图片 4" descr="Weixin Image_202309260907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415" y="1543050"/>
            <a:ext cx="9429115" cy="49993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Weixin Image_202309260907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7230" y="889000"/>
            <a:ext cx="10643235" cy="5723255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866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Weixin Image_202309261000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1895" y="1746250"/>
            <a:ext cx="8206740" cy="4993640"/>
          </a:xfrm>
          <a:prstGeom prst="rect">
            <a:avLst/>
          </a:prstGeom>
        </p:spPr>
      </p:pic>
      <p:pic>
        <p:nvPicPr>
          <p:cNvPr id="2" name="图片 1" descr="图片包含 游戏机, 电脑, 笔记本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1" y="5231766"/>
            <a:ext cx="2219023" cy="1626234"/>
          </a:xfrm>
          <a:prstGeom prst="rect">
            <a:avLst/>
          </a:prstGeom>
        </p:spPr>
      </p:pic>
      <p:pic>
        <p:nvPicPr>
          <p:cNvPr id="3" name="图片 2" descr="文本, 徽标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601" y="0"/>
            <a:ext cx="3504115" cy="76707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44475" y="1108075"/>
            <a:ext cx="700532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  <a:sym typeface="+mn-ea"/>
              </a:rPr>
              <a:t>确认或修改收件人的收货地址</a:t>
            </a:r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  <a:sym typeface="+mn-ea"/>
              </a:rPr>
              <a:t>和手机</a:t>
            </a:r>
            <a:r>
              <a:rPr lang="zh-CN" altLang="en-US" sz="2400" b="1">
                <a:solidFill>
                  <a:srgbClr val="00B050"/>
                </a:solidFill>
                <a:highlight>
                  <a:srgbClr val="FFFF00"/>
                </a:highlight>
                <a:sym typeface="+mn-ea"/>
              </a:rPr>
              <a:t>号码</a:t>
            </a:r>
            <a:endParaRPr lang="zh-CN" altLang="en-US" sz="2400" b="1">
              <a:solidFill>
                <a:srgbClr val="00B050"/>
              </a:solidFill>
              <a:highlight>
                <a:srgbClr val="FFFF00"/>
              </a:highlight>
              <a:sym typeface="+mn-ea"/>
            </a:endParaRPr>
          </a:p>
        </p:txBody>
      </p:sp>
      <p:pic>
        <p:nvPicPr>
          <p:cNvPr id="7" name="图片 6" descr="Weixin Image_2023092610070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5" y="1909445"/>
            <a:ext cx="2743200" cy="441515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25915" y="330200"/>
            <a:ext cx="2614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记得在个人信息中修改正确的收件人手机号码</a:t>
            </a:r>
            <a:endParaRPr lang="zh-CN" altLang="en-US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ODQzODVkZDcxNWE0NjJmODFhMTE3N2Q2ZGY0ZjkyOTE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455</Words>
  <Application>WPS 演示</Application>
  <PresentationFormat>宽屏</PresentationFormat>
  <Paragraphs>61</Paragraphs>
  <Slides>29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40" baseType="lpstr">
      <vt:lpstr>Arial</vt:lpstr>
      <vt:lpstr>SimSun</vt:lpstr>
      <vt:lpstr>Wingdings</vt:lpstr>
      <vt:lpstr>金山云技术体</vt:lpstr>
      <vt:lpstr>Microsoft YaHei</vt:lpstr>
      <vt:lpstr>Arial Unicode MS</vt:lpstr>
      <vt:lpstr>DengXian Light</vt:lpstr>
      <vt:lpstr>Calibri Light</vt:lpstr>
      <vt:lpstr>DengXian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ziying wei</dc:creator>
  <cp:lastModifiedBy>WPS_1474388371</cp:lastModifiedBy>
  <cp:revision>20</cp:revision>
  <dcterms:created xsi:type="dcterms:W3CDTF">2023-09-09T14:01:00Z</dcterms:created>
  <dcterms:modified xsi:type="dcterms:W3CDTF">2023-09-27T01:37:28Z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D618FA1699664DDAADE2241D70CFEC71_13</vt:lpwstr>
  </property>
  <property fmtid="{D5CDD505-2E9C-101B-9397-08002B2CF9AE}" pid="3" name="KSOProductBuildVer">
    <vt:lpwstr>2052-12.1.0.15374</vt:lpwstr>
  </property>
</Properties>
</file>