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776" r:id="rId3"/>
    <p:sldId id="756" r:id="rId4"/>
    <p:sldId id="777" r:id="rId5"/>
    <p:sldId id="773" r:id="rId6"/>
    <p:sldId id="774" r:id="rId7"/>
    <p:sldId id="986" r:id="rId8"/>
    <p:sldId id="985" r:id="rId9"/>
    <p:sldId id="775" r:id="rId10"/>
    <p:sldId id="987" r:id="rId11"/>
    <p:sldId id="988" r:id="rId12"/>
    <p:sldId id="989" r:id="rId13"/>
    <p:sldId id="858" r:id="rId14"/>
    <p:sldId id="976" r:id="rId15"/>
    <p:sldId id="977" r:id="rId16"/>
    <p:sldId id="946" r:id="rId17"/>
    <p:sldId id="983" r:id="rId18"/>
    <p:sldId id="978" r:id="rId19"/>
    <p:sldId id="863" r:id="rId20"/>
    <p:sldId id="984" r:id="rId21"/>
    <p:sldId id="947" r:id="rId22"/>
    <p:sldId id="948" r:id="rId23"/>
    <p:sldId id="940" r:id="rId24"/>
    <p:sldId id="264" r:id="rId25"/>
    <p:sldId id="960"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p:restoredTop sz="94662"/>
  </p:normalViewPr>
  <p:slideViewPr>
    <p:cSldViewPr snapToGrid="0">
      <p:cViewPr varScale="1">
        <p:scale>
          <a:sx n="91" d="100"/>
          <a:sy n="91" d="100"/>
        </p:scale>
        <p:origin x="27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09D860-1EC9-3B10-BC00-0925849B41EA}"/>
              </a:ext>
            </a:extLst>
          </p:cNvPr>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a:extLst>
              <a:ext uri="{FF2B5EF4-FFF2-40B4-BE49-F238E27FC236}">
                <a16:creationId xmlns:a16="http://schemas.microsoft.com/office/drawing/2014/main" id="{DEECA9CF-88DA-E2C4-13BF-A4D8D4FEBB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a:extLst>
              <a:ext uri="{FF2B5EF4-FFF2-40B4-BE49-F238E27FC236}">
                <a16:creationId xmlns:a16="http://schemas.microsoft.com/office/drawing/2014/main" id="{1D77B12D-7514-8D56-88F7-E3A681CEA864}"/>
              </a:ext>
            </a:extLst>
          </p:cNvPr>
          <p:cNvSpPr>
            <a:spLocks noGrp="1"/>
          </p:cNvSpPr>
          <p:nvPr>
            <p:ph type="dt" sz="half" idx="10"/>
          </p:nvPr>
        </p:nvSpPr>
        <p:spPr/>
        <p:txBody>
          <a:bodyPr/>
          <a:lstStyle/>
          <a:p>
            <a:fld id="{E55D2FFB-E3F2-7844-9CD3-8C26C95D0F15}" type="datetimeFigureOut">
              <a:rPr kumimoji="1" lang="zh-CN" altLang="en-US" smtClean="0"/>
              <a:t>2025/1/13</a:t>
            </a:fld>
            <a:endParaRPr kumimoji="1" lang="zh-CN" altLang="en-US"/>
          </a:p>
        </p:txBody>
      </p:sp>
      <p:sp>
        <p:nvSpPr>
          <p:cNvPr id="5" name="页脚占位符 4">
            <a:extLst>
              <a:ext uri="{FF2B5EF4-FFF2-40B4-BE49-F238E27FC236}">
                <a16:creationId xmlns:a16="http://schemas.microsoft.com/office/drawing/2014/main" id="{A78883DB-93C4-75F5-1271-E74B811FA12B}"/>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5FDCF80A-0566-0756-57C0-2D83B6B36424}"/>
              </a:ext>
            </a:extLst>
          </p:cNvPr>
          <p:cNvSpPr>
            <a:spLocks noGrp="1"/>
          </p:cNvSpPr>
          <p:nvPr>
            <p:ph type="sldNum" sz="quarter" idx="12"/>
          </p:nvPr>
        </p:nvSpPr>
        <p:spPr/>
        <p:txBody>
          <a:bodyPr/>
          <a:lstStyle/>
          <a:p>
            <a:fld id="{0096C22C-C20A-7F43-8C72-0D907F8DC9D9}" type="slidenum">
              <a:rPr kumimoji="1" lang="zh-CN" altLang="en-US" smtClean="0"/>
              <a:t>‹#›</a:t>
            </a:fld>
            <a:endParaRPr kumimoji="1" lang="zh-CN" altLang="en-US"/>
          </a:p>
        </p:txBody>
      </p:sp>
    </p:spTree>
    <p:extLst>
      <p:ext uri="{BB962C8B-B14F-4D97-AF65-F5344CB8AC3E}">
        <p14:creationId xmlns:p14="http://schemas.microsoft.com/office/powerpoint/2010/main" val="2258732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55074FF-4E0D-0AF1-D303-48F0EADD2FDB}"/>
              </a:ext>
            </a:extLst>
          </p:cNvPr>
          <p:cNvSpPr>
            <a:spLocks noGrp="1"/>
          </p:cNvSpPr>
          <p:nvPr>
            <p:ph type="title"/>
          </p:nvPr>
        </p:nvSpPr>
        <p:spPr/>
        <p:txBody>
          <a:bodyPr/>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8CC5D80F-6D5A-3DA4-56F0-BD516ABE4D46}"/>
              </a:ext>
            </a:extLst>
          </p:cNvPr>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FBD086C4-F2BC-6129-28F7-86037231B585}"/>
              </a:ext>
            </a:extLst>
          </p:cNvPr>
          <p:cNvSpPr>
            <a:spLocks noGrp="1"/>
          </p:cNvSpPr>
          <p:nvPr>
            <p:ph type="dt" sz="half" idx="10"/>
          </p:nvPr>
        </p:nvSpPr>
        <p:spPr/>
        <p:txBody>
          <a:bodyPr/>
          <a:lstStyle/>
          <a:p>
            <a:fld id="{E55D2FFB-E3F2-7844-9CD3-8C26C95D0F15}" type="datetimeFigureOut">
              <a:rPr kumimoji="1" lang="zh-CN" altLang="en-US" smtClean="0"/>
              <a:t>2025/1/13</a:t>
            </a:fld>
            <a:endParaRPr kumimoji="1" lang="zh-CN" altLang="en-US"/>
          </a:p>
        </p:txBody>
      </p:sp>
      <p:sp>
        <p:nvSpPr>
          <p:cNvPr id="5" name="页脚占位符 4">
            <a:extLst>
              <a:ext uri="{FF2B5EF4-FFF2-40B4-BE49-F238E27FC236}">
                <a16:creationId xmlns:a16="http://schemas.microsoft.com/office/drawing/2014/main" id="{A7F9C9B9-8686-4704-60D6-6EC3F4CA43E6}"/>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44B7992E-5D39-3BE0-08DB-F217EBF7D7E6}"/>
              </a:ext>
            </a:extLst>
          </p:cNvPr>
          <p:cNvSpPr>
            <a:spLocks noGrp="1"/>
          </p:cNvSpPr>
          <p:nvPr>
            <p:ph type="sldNum" sz="quarter" idx="12"/>
          </p:nvPr>
        </p:nvSpPr>
        <p:spPr/>
        <p:txBody>
          <a:bodyPr/>
          <a:lstStyle/>
          <a:p>
            <a:fld id="{0096C22C-C20A-7F43-8C72-0D907F8DC9D9}" type="slidenum">
              <a:rPr kumimoji="1" lang="zh-CN" altLang="en-US" smtClean="0"/>
              <a:t>‹#›</a:t>
            </a:fld>
            <a:endParaRPr kumimoji="1" lang="zh-CN" altLang="en-US"/>
          </a:p>
        </p:txBody>
      </p:sp>
    </p:spTree>
    <p:extLst>
      <p:ext uri="{BB962C8B-B14F-4D97-AF65-F5344CB8AC3E}">
        <p14:creationId xmlns:p14="http://schemas.microsoft.com/office/powerpoint/2010/main" val="971610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731BF4D6-B099-D55F-FCA5-73D817C08CB2}"/>
              </a:ext>
            </a:extLst>
          </p:cNvPr>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BE87ACFA-52A0-6B8A-8F94-BC70521B19D4}"/>
              </a:ext>
            </a:extLst>
          </p:cNvPr>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C450E0B0-B0F7-B1FE-4302-529AC827C953}"/>
              </a:ext>
            </a:extLst>
          </p:cNvPr>
          <p:cNvSpPr>
            <a:spLocks noGrp="1"/>
          </p:cNvSpPr>
          <p:nvPr>
            <p:ph type="dt" sz="half" idx="10"/>
          </p:nvPr>
        </p:nvSpPr>
        <p:spPr/>
        <p:txBody>
          <a:bodyPr/>
          <a:lstStyle/>
          <a:p>
            <a:fld id="{E55D2FFB-E3F2-7844-9CD3-8C26C95D0F15}" type="datetimeFigureOut">
              <a:rPr kumimoji="1" lang="zh-CN" altLang="en-US" smtClean="0"/>
              <a:t>2025/1/13</a:t>
            </a:fld>
            <a:endParaRPr kumimoji="1" lang="zh-CN" altLang="en-US"/>
          </a:p>
        </p:txBody>
      </p:sp>
      <p:sp>
        <p:nvSpPr>
          <p:cNvPr id="5" name="页脚占位符 4">
            <a:extLst>
              <a:ext uri="{FF2B5EF4-FFF2-40B4-BE49-F238E27FC236}">
                <a16:creationId xmlns:a16="http://schemas.microsoft.com/office/drawing/2014/main" id="{D299AA96-5BB0-D769-3F4B-06BDF27EE57D}"/>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3B938AE1-7AC6-88BE-07CB-C8F02A567AF4}"/>
              </a:ext>
            </a:extLst>
          </p:cNvPr>
          <p:cNvSpPr>
            <a:spLocks noGrp="1"/>
          </p:cNvSpPr>
          <p:nvPr>
            <p:ph type="sldNum" sz="quarter" idx="12"/>
          </p:nvPr>
        </p:nvSpPr>
        <p:spPr/>
        <p:txBody>
          <a:bodyPr/>
          <a:lstStyle/>
          <a:p>
            <a:fld id="{0096C22C-C20A-7F43-8C72-0D907F8DC9D9}" type="slidenum">
              <a:rPr kumimoji="1" lang="zh-CN" altLang="en-US" smtClean="0"/>
              <a:t>‹#›</a:t>
            </a:fld>
            <a:endParaRPr kumimoji="1" lang="zh-CN" altLang="en-US"/>
          </a:p>
        </p:txBody>
      </p:sp>
    </p:spTree>
    <p:extLst>
      <p:ext uri="{BB962C8B-B14F-4D97-AF65-F5344CB8AC3E}">
        <p14:creationId xmlns:p14="http://schemas.microsoft.com/office/powerpoint/2010/main" val="3750219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7A2DA51-C786-F315-FE96-61C028DADBB1}"/>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39CB8000-E079-10FC-FD6C-B0E8F910E4D1}"/>
              </a:ext>
            </a:extLst>
          </p:cNvPr>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D844A273-CC7C-354F-3FD7-EA29C685E4AC}"/>
              </a:ext>
            </a:extLst>
          </p:cNvPr>
          <p:cNvSpPr>
            <a:spLocks noGrp="1"/>
          </p:cNvSpPr>
          <p:nvPr>
            <p:ph type="dt" sz="half" idx="10"/>
          </p:nvPr>
        </p:nvSpPr>
        <p:spPr/>
        <p:txBody>
          <a:bodyPr/>
          <a:lstStyle/>
          <a:p>
            <a:fld id="{E55D2FFB-E3F2-7844-9CD3-8C26C95D0F15}" type="datetimeFigureOut">
              <a:rPr kumimoji="1" lang="zh-CN" altLang="en-US" smtClean="0"/>
              <a:t>2025/1/13</a:t>
            </a:fld>
            <a:endParaRPr kumimoji="1" lang="zh-CN" altLang="en-US"/>
          </a:p>
        </p:txBody>
      </p:sp>
      <p:sp>
        <p:nvSpPr>
          <p:cNvPr id="5" name="页脚占位符 4">
            <a:extLst>
              <a:ext uri="{FF2B5EF4-FFF2-40B4-BE49-F238E27FC236}">
                <a16:creationId xmlns:a16="http://schemas.microsoft.com/office/drawing/2014/main" id="{3E607504-FD46-8DA7-484E-8EDE19CE35DB}"/>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07BEA7CD-E32B-8BE2-D58D-A53EB55EB350}"/>
              </a:ext>
            </a:extLst>
          </p:cNvPr>
          <p:cNvSpPr>
            <a:spLocks noGrp="1"/>
          </p:cNvSpPr>
          <p:nvPr>
            <p:ph type="sldNum" sz="quarter" idx="12"/>
          </p:nvPr>
        </p:nvSpPr>
        <p:spPr/>
        <p:txBody>
          <a:bodyPr/>
          <a:lstStyle/>
          <a:p>
            <a:fld id="{0096C22C-C20A-7F43-8C72-0D907F8DC9D9}" type="slidenum">
              <a:rPr kumimoji="1" lang="zh-CN" altLang="en-US" smtClean="0"/>
              <a:t>‹#›</a:t>
            </a:fld>
            <a:endParaRPr kumimoji="1" lang="zh-CN" altLang="en-US"/>
          </a:p>
        </p:txBody>
      </p:sp>
    </p:spTree>
    <p:extLst>
      <p:ext uri="{BB962C8B-B14F-4D97-AF65-F5344CB8AC3E}">
        <p14:creationId xmlns:p14="http://schemas.microsoft.com/office/powerpoint/2010/main" val="2669594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C1375E6-645D-64B0-1530-74A1225482D3}"/>
              </a:ext>
            </a:extLst>
          </p:cNvPr>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a:extLst>
              <a:ext uri="{FF2B5EF4-FFF2-40B4-BE49-F238E27FC236}">
                <a16:creationId xmlns:a16="http://schemas.microsoft.com/office/drawing/2014/main" id="{1818818C-45D4-1886-D7D5-E9D81F5439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a:extLst>
              <a:ext uri="{FF2B5EF4-FFF2-40B4-BE49-F238E27FC236}">
                <a16:creationId xmlns:a16="http://schemas.microsoft.com/office/drawing/2014/main" id="{6923997D-FCF8-146B-901D-8225CE00B0AB}"/>
              </a:ext>
            </a:extLst>
          </p:cNvPr>
          <p:cNvSpPr>
            <a:spLocks noGrp="1"/>
          </p:cNvSpPr>
          <p:nvPr>
            <p:ph type="dt" sz="half" idx="10"/>
          </p:nvPr>
        </p:nvSpPr>
        <p:spPr/>
        <p:txBody>
          <a:bodyPr/>
          <a:lstStyle/>
          <a:p>
            <a:fld id="{E55D2FFB-E3F2-7844-9CD3-8C26C95D0F15}" type="datetimeFigureOut">
              <a:rPr kumimoji="1" lang="zh-CN" altLang="en-US" smtClean="0"/>
              <a:t>2025/1/13</a:t>
            </a:fld>
            <a:endParaRPr kumimoji="1" lang="zh-CN" altLang="en-US"/>
          </a:p>
        </p:txBody>
      </p:sp>
      <p:sp>
        <p:nvSpPr>
          <p:cNvPr id="5" name="页脚占位符 4">
            <a:extLst>
              <a:ext uri="{FF2B5EF4-FFF2-40B4-BE49-F238E27FC236}">
                <a16:creationId xmlns:a16="http://schemas.microsoft.com/office/drawing/2014/main" id="{78547D58-A771-6DE3-8211-A9DDACCBBC9A}"/>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DACA55E5-7AC8-81D4-7BDA-67D069535374}"/>
              </a:ext>
            </a:extLst>
          </p:cNvPr>
          <p:cNvSpPr>
            <a:spLocks noGrp="1"/>
          </p:cNvSpPr>
          <p:nvPr>
            <p:ph type="sldNum" sz="quarter" idx="12"/>
          </p:nvPr>
        </p:nvSpPr>
        <p:spPr/>
        <p:txBody>
          <a:bodyPr/>
          <a:lstStyle/>
          <a:p>
            <a:fld id="{0096C22C-C20A-7F43-8C72-0D907F8DC9D9}" type="slidenum">
              <a:rPr kumimoji="1" lang="zh-CN" altLang="en-US" smtClean="0"/>
              <a:t>‹#›</a:t>
            </a:fld>
            <a:endParaRPr kumimoji="1" lang="zh-CN" altLang="en-US"/>
          </a:p>
        </p:txBody>
      </p:sp>
    </p:spTree>
    <p:extLst>
      <p:ext uri="{BB962C8B-B14F-4D97-AF65-F5344CB8AC3E}">
        <p14:creationId xmlns:p14="http://schemas.microsoft.com/office/powerpoint/2010/main" val="1042167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AB7D7B6-79D9-56E4-7FAE-ED60FB772C9C}"/>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68B51464-FCC3-EE5D-802E-CE1D768489D6}"/>
              </a:ext>
            </a:extLst>
          </p:cNvPr>
          <p:cNvSpPr>
            <a:spLocks noGrp="1"/>
          </p:cNvSpPr>
          <p:nvPr>
            <p:ph sz="half" idx="1"/>
          </p:nvPr>
        </p:nvSpPr>
        <p:spPr>
          <a:xfrm>
            <a:off x="838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a:extLst>
              <a:ext uri="{FF2B5EF4-FFF2-40B4-BE49-F238E27FC236}">
                <a16:creationId xmlns:a16="http://schemas.microsoft.com/office/drawing/2014/main" id="{820B5076-0594-D50C-5B31-2476F63CCF58}"/>
              </a:ext>
            </a:extLst>
          </p:cNvPr>
          <p:cNvSpPr>
            <a:spLocks noGrp="1"/>
          </p:cNvSpPr>
          <p:nvPr>
            <p:ph sz="half" idx="2"/>
          </p:nvPr>
        </p:nvSpPr>
        <p:spPr>
          <a:xfrm>
            <a:off x="6172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a:extLst>
              <a:ext uri="{FF2B5EF4-FFF2-40B4-BE49-F238E27FC236}">
                <a16:creationId xmlns:a16="http://schemas.microsoft.com/office/drawing/2014/main" id="{8D8C0405-8FB3-7F7F-2C64-7C8D67BEC6A6}"/>
              </a:ext>
            </a:extLst>
          </p:cNvPr>
          <p:cNvSpPr>
            <a:spLocks noGrp="1"/>
          </p:cNvSpPr>
          <p:nvPr>
            <p:ph type="dt" sz="half" idx="10"/>
          </p:nvPr>
        </p:nvSpPr>
        <p:spPr/>
        <p:txBody>
          <a:bodyPr/>
          <a:lstStyle/>
          <a:p>
            <a:fld id="{E55D2FFB-E3F2-7844-9CD3-8C26C95D0F15}" type="datetimeFigureOut">
              <a:rPr kumimoji="1" lang="zh-CN" altLang="en-US" smtClean="0"/>
              <a:t>2025/1/13</a:t>
            </a:fld>
            <a:endParaRPr kumimoji="1" lang="zh-CN" altLang="en-US"/>
          </a:p>
        </p:txBody>
      </p:sp>
      <p:sp>
        <p:nvSpPr>
          <p:cNvPr id="6" name="页脚占位符 5">
            <a:extLst>
              <a:ext uri="{FF2B5EF4-FFF2-40B4-BE49-F238E27FC236}">
                <a16:creationId xmlns:a16="http://schemas.microsoft.com/office/drawing/2014/main" id="{CCE2332D-39F6-3B2A-18DD-23AF1D3CF135}"/>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C3557B6B-792B-541F-B58F-67086D9F0722}"/>
              </a:ext>
            </a:extLst>
          </p:cNvPr>
          <p:cNvSpPr>
            <a:spLocks noGrp="1"/>
          </p:cNvSpPr>
          <p:nvPr>
            <p:ph type="sldNum" sz="quarter" idx="12"/>
          </p:nvPr>
        </p:nvSpPr>
        <p:spPr/>
        <p:txBody>
          <a:bodyPr/>
          <a:lstStyle/>
          <a:p>
            <a:fld id="{0096C22C-C20A-7F43-8C72-0D907F8DC9D9}" type="slidenum">
              <a:rPr kumimoji="1" lang="zh-CN" altLang="en-US" smtClean="0"/>
              <a:t>‹#›</a:t>
            </a:fld>
            <a:endParaRPr kumimoji="1" lang="zh-CN" altLang="en-US"/>
          </a:p>
        </p:txBody>
      </p:sp>
    </p:spTree>
    <p:extLst>
      <p:ext uri="{BB962C8B-B14F-4D97-AF65-F5344CB8AC3E}">
        <p14:creationId xmlns:p14="http://schemas.microsoft.com/office/powerpoint/2010/main" val="3526781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BF0641-CD28-2B65-935B-A796590641DD}"/>
              </a:ext>
            </a:extLst>
          </p:cNvPr>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5B9BF0D4-551A-6A10-E6D9-D149C6AD51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a:extLst>
              <a:ext uri="{FF2B5EF4-FFF2-40B4-BE49-F238E27FC236}">
                <a16:creationId xmlns:a16="http://schemas.microsoft.com/office/drawing/2014/main" id="{794D79A6-7B73-AEAE-4A98-20DFD5B204EF}"/>
              </a:ext>
            </a:extLst>
          </p:cNvPr>
          <p:cNvSpPr>
            <a:spLocks noGrp="1"/>
          </p:cNvSpPr>
          <p:nvPr>
            <p:ph sz="half" idx="2"/>
          </p:nvPr>
        </p:nvSpPr>
        <p:spPr>
          <a:xfrm>
            <a:off x="839788"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a:extLst>
              <a:ext uri="{FF2B5EF4-FFF2-40B4-BE49-F238E27FC236}">
                <a16:creationId xmlns:a16="http://schemas.microsoft.com/office/drawing/2014/main" id="{49A3D988-A501-AE92-B97F-DE3F720C0B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a:extLst>
              <a:ext uri="{FF2B5EF4-FFF2-40B4-BE49-F238E27FC236}">
                <a16:creationId xmlns:a16="http://schemas.microsoft.com/office/drawing/2014/main" id="{D5F74CFB-0D46-333D-A71E-254568E4D4E8}"/>
              </a:ext>
            </a:extLst>
          </p:cNvPr>
          <p:cNvSpPr>
            <a:spLocks noGrp="1"/>
          </p:cNvSpPr>
          <p:nvPr>
            <p:ph sz="quarter" idx="4"/>
          </p:nvPr>
        </p:nvSpPr>
        <p:spPr>
          <a:xfrm>
            <a:off x="6172200"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a:extLst>
              <a:ext uri="{FF2B5EF4-FFF2-40B4-BE49-F238E27FC236}">
                <a16:creationId xmlns:a16="http://schemas.microsoft.com/office/drawing/2014/main" id="{D28823B9-C2E0-2DE5-6AB8-FA31D60E9DF2}"/>
              </a:ext>
            </a:extLst>
          </p:cNvPr>
          <p:cNvSpPr>
            <a:spLocks noGrp="1"/>
          </p:cNvSpPr>
          <p:nvPr>
            <p:ph type="dt" sz="half" idx="10"/>
          </p:nvPr>
        </p:nvSpPr>
        <p:spPr/>
        <p:txBody>
          <a:bodyPr/>
          <a:lstStyle/>
          <a:p>
            <a:fld id="{E55D2FFB-E3F2-7844-9CD3-8C26C95D0F15}" type="datetimeFigureOut">
              <a:rPr kumimoji="1" lang="zh-CN" altLang="en-US" smtClean="0"/>
              <a:t>2025/1/13</a:t>
            </a:fld>
            <a:endParaRPr kumimoji="1" lang="zh-CN" altLang="en-US"/>
          </a:p>
        </p:txBody>
      </p:sp>
      <p:sp>
        <p:nvSpPr>
          <p:cNvPr id="8" name="页脚占位符 7">
            <a:extLst>
              <a:ext uri="{FF2B5EF4-FFF2-40B4-BE49-F238E27FC236}">
                <a16:creationId xmlns:a16="http://schemas.microsoft.com/office/drawing/2014/main" id="{5F0932D9-757E-660B-A3B0-FA1EA1B1288C}"/>
              </a:ext>
            </a:extLst>
          </p:cNvPr>
          <p:cNvSpPr>
            <a:spLocks noGrp="1"/>
          </p:cNvSpPr>
          <p:nvPr>
            <p:ph type="ftr" sz="quarter" idx="11"/>
          </p:nvPr>
        </p:nvSpPr>
        <p:spPr/>
        <p:txBody>
          <a:bodyPr/>
          <a:lstStyle/>
          <a:p>
            <a:endParaRPr kumimoji="1" lang="zh-CN" altLang="en-US"/>
          </a:p>
        </p:txBody>
      </p:sp>
      <p:sp>
        <p:nvSpPr>
          <p:cNvPr id="9" name="灯片编号占位符 8">
            <a:extLst>
              <a:ext uri="{FF2B5EF4-FFF2-40B4-BE49-F238E27FC236}">
                <a16:creationId xmlns:a16="http://schemas.microsoft.com/office/drawing/2014/main" id="{94E30023-33C0-74A7-C62A-4F2946A998BD}"/>
              </a:ext>
            </a:extLst>
          </p:cNvPr>
          <p:cNvSpPr>
            <a:spLocks noGrp="1"/>
          </p:cNvSpPr>
          <p:nvPr>
            <p:ph type="sldNum" sz="quarter" idx="12"/>
          </p:nvPr>
        </p:nvSpPr>
        <p:spPr/>
        <p:txBody>
          <a:bodyPr/>
          <a:lstStyle/>
          <a:p>
            <a:fld id="{0096C22C-C20A-7F43-8C72-0D907F8DC9D9}" type="slidenum">
              <a:rPr kumimoji="1" lang="zh-CN" altLang="en-US" smtClean="0"/>
              <a:t>‹#›</a:t>
            </a:fld>
            <a:endParaRPr kumimoji="1" lang="zh-CN" altLang="en-US"/>
          </a:p>
        </p:txBody>
      </p:sp>
    </p:spTree>
    <p:extLst>
      <p:ext uri="{BB962C8B-B14F-4D97-AF65-F5344CB8AC3E}">
        <p14:creationId xmlns:p14="http://schemas.microsoft.com/office/powerpoint/2010/main" val="2011913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C7C794F-AA05-AADE-C0D5-5519EB2E3876}"/>
              </a:ext>
            </a:extLst>
          </p:cNvPr>
          <p:cNvSpPr>
            <a:spLocks noGrp="1"/>
          </p:cNvSpPr>
          <p:nvPr>
            <p:ph type="title"/>
          </p:nvPr>
        </p:nvSpPr>
        <p:spPr/>
        <p:txBody>
          <a:bodyPr/>
          <a:lstStyle/>
          <a:p>
            <a:r>
              <a:rPr kumimoji="1" lang="zh-CN" altLang="en-US"/>
              <a:t>单击此处编辑母版标题样式</a:t>
            </a:r>
          </a:p>
        </p:txBody>
      </p:sp>
      <p:sp>
        <p:nvSpPr>
          <p:cNvPr id="3" name="日期占位符 2">
            <a:extLst>
              <a:ext uri="{FF2B5EF4-FFF2-40B4-BE49-F238E27FC236}">
                <a16:creationId xmlns:a16="http://schemas.microsoft.com/office/drawing/2014/main" id="{734CC110-E398-37F2-C444-3FD2DC56D222}"/>
              </a:ext>
            </a:extLst>
          </p:cNvPr>
          <p:cNvSpPr>
            <a:spLocks noGrp="1"/>
          </p:cNvSpPr>
          <p:nvPr>
            <p:ph type="dt" sz="half" idx="10"/>
          </p:nvPr>
        </p:nvSpPr>
        <p:spPr/>
        <p:txBody>
          <a:bodyPr/>
          <a:lstStyle/>
          <a:p>
            <a:fld id="{E55D2FFB-E3F2-7844-9CD3-8C26C95D0F15}" type="datetimeFigureOut">
              <a:rPr kumimoji="1" lang="zh-CN" altLang="en-US" smtClean="0"/>
              <a:t>2025/1/13</a:t>
            </a:fld>
            <a:endParaRPr kumimoji="1" lang="zh-CN" altLang="en-US"/>
          </a:p>
        </p:txBody>
      </p:sp>
      <p:sp>
        <p:nvSpPr>
          <p:cNvPr id="4" name="页脚占位符 3">
            <a:extLst>
              <a:ext uri="{FF2B5EF4-FFF2-40B4-BE49-F238E27FC236}">
                <a16:creationId xmlns:a16="http://schemas.microsoft.com/office/drawing/2014/main" id="{C48BAE3C-6E7F-E541-1D71-1B42EC0A3F02}"/>
              </a:ext>
            </a:extLst>
          </p:cNvPr>
          <p:cNvSpPr>
            <a:spLocks noGrp="1"/>
          </p:cNvSpPr>
          <p:nvPr>
            <p:ph type="ftr" sz="quarter" idx="11"/>
          </p:nvPr>
        </p:nvSpPr>
        <p:spPr/>
        <p:txBody>
          <a:bodyPr/>
          <a:lstStyle/>
          <a:p>
            <a:endParaRPr kumimoji="1" lang="zh-CN" altLang="en-US"/>
          </a:p>
        </p:txBody>
      </p:sp>
      <p:sp>
        <p:nvSpPr>
          <p:cNvPr id="5" name="灯片编号占位符 4">
            <a:extLst>
              <a:ext uri="{FF2B5EF4-FFF2-40B4-BE49-F238E27FC236}">
                <a16:creationId xmlns:a16="http://schemas.microsoft.com/office/drawing/2014/main" id="{E1FB70D1-383B-0DCC-EF3B-E14DED2EF81D}"/>
              </a:ext>
            </a:extLst>
          </p:cNvPr>
          <p:cNvSpPr>
            <a:spLocks noGrp="1"/>
          </p:cNvSpPr>
          <p:nvPr>
            <p:ph type="sldNum" sz="quarter" idx="12"/>
          </p:nvPr>
        </p:nvSpPr>
        <p:spPr/>
        <p:txBody>
          <a:bodyPr/>
          <a:lstStyle/>
          <a:p>
            <a:fld id="{0096C22C-C20A-7F43-8C72-0D907F8DC9D9}" type="slidenum">
              <a:rPr kumimoji="1" lang="zh-CN" altLang="en-US" smtClean="0"/>
              <a:t>‹#›</a:t>
            </a:fld>
            <a:endParaRPr kumimoji="1" lang="zh-CN" altLang="en-US"/>
          </a:p>
        </p:txBody>
      </p:sp>
    </p:spTree>
    <p:extLst>
      <p:ext uri="{BB962C8B-B14F-4D97-AF65-F5344CB8AC3E}">
        <p14:creationId xmlns:p14="http://schemas.microsoft.com/office/powerpoint/2010/main" val="3560833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388F864-C812-A522-1554-AC84A88B8AD8}"/>
              </a:ext>
            </a:extLst>
          </p:cNvPr>
          <p:cNvSpPr>
            <a:spLocks noGrp="1"/>
          </p:cNvSpPr>
          <p:nvPr>
            <p:ph type="dt" sz="half" idx="10"/>
          </p:nvPr>
        </p:nvSpPr>
        <p:spPr/>
        <p:txBody>
          <a:bodyPr/>
          <a:lstStyle/>
          <a:p>
            <a:fld id="{E55D2FFB-E3F2-7844-9CD3-8C26C95D0F15}" type="datetimeFigureOut">
              <a:rPr kumimoji="1" lang="zh-CN" altLang="en-US" smtClean="0"/>
              <a:t>2025/1/13</a:t>
            </a:fld>
            <a:endParaRPr kumimoji="1" lang="zh-CN" altLang="en-US"/>
          </a:p>
        </p:txBody>
      </p:sp>
      <p:sp>
        <p:nvSpPr>
          <p:cNvPr id="3" name="页脚占位符 2">
            <a:extLst>
              <a:ext uri="{FF2B5EF4-FFF2-40B4-BE49-F238E27FC236}">
                <a16:creationId xmlns:a16="http://schemas.microsoft.com/office/drawing/2014/main" id="{2DEF1C40-C5F2-10BA-FE18-C2A859ADE221}"/>
              </a:ext>
            </a:extLst>
          </p:cNvPr>
          <p:cNvSpPr>
            <a:spLocks noGrp="1"/>
          </p:cNvSpPr>
          <p:nvPr>
            <p:ph type="ftr" sz="quarter" idx="11"/>
          </p:nvPr>
        </p:nvSpPr>
        <p:spPr/>
        <p:txBody>
          <a:bodyPr/>
          <a:lstStyle/>
          <a:p>
            <a:endParaRPr kumimoji="1" lang="zh-CN" altLang="en-US"/>
          </a:p>
        </p:txBody>
      </p:sp>
      <p:sp>
        <p:nvSpPr>
          <p:cNvPr id="4" name="灯片编号占位符 3">
            <a:extLst>
              <a:ext uri="{FF2B5EF4-FFF2-40B4-BE49-F238E27FC236}">
                <a16:creationId xmlns:a16="http://schemas.microsoft.com/office/drawing/2014/main" id="{08A6995F-7A66-5827-BAC9-2B76B3ECD1A3}"/>
              </a:ext>
            </a:extLst>
          </p:cNvPr>
          <p:cNvSpPr>
            <a:spLocks noGrp="1"/>
          </p:cNvSpPr>
          <p:nvPr>
            <p:ph type="sldNum" sz="quarter" idx="12"/>
          </p:nvPr>
        </p:nvSpPr>
        <p:spPr/>
        <p:txBody>
          <a:bodyPr/>
          <a:lstStyle/>
          <a:p>
            <a:fld id="{0096C22C-C20A-7F43-8C72-0D907F8DC9D9}" type="slidenum">
              <a:rPr kumimoji="1" lang="zh-CN" altLang="en-US" smtClean="0"/>
              <a:t>‹#›</a:t>
            </a:fld>
            <a:endParaRPr kumimoji="1" lang="zh-CN" altLang="en-US"/>
          </a:p>
        </p:txBody>
      </p:sp>
    </p:spTree>
    <p:extLst>
      <p:ext uri="{BB962C8B-B14F-4D97-AF65-F5344CB8AC3E}">
        <p14:creationId xmlns:p14="http://schemas.microsoft.com/office/powerpoint/2010/main" val="520608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D9E0BA-19BF-85B1-AF2C-28E1E982E78E}"/>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a:extLst>
              <a:ext uri="{FF2B5EF4-FFF2-40B4-BE49-F238E27FC236}">
                <a16:creationId xmlns:a16="http://schemas.microsoft.com/office/drawing/2014/main" id="{D87141D4-4086-768E-CA3E-9C5AD59C50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a:extLst>
              <a:ext uri="{FF2B5EF4-FFF2-40B4-BE49-F238E27FC236}">
                <a16:creationId xmlns:a16="http://schemas.microsoft.com/office/drawing/2014/main" id="{D49876C5-8909-B8D2-5514-9B651185B6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28EE8F09-E6C1-5BFD-23D3-34CD048BC020}"/>
              </a:ext>
            </a:extLst>
          </p:cNvPr>
          <p:cNvSpPr>
            <a:spLocks noGrp="1"/>
          </p:cNvSpPr>
          <p:nvPr>
            <p:ph type="dt" sz="half" idx="10"/>
          </p:nvPr>
        </p:nvSpPr>
        <p:spPr/>
        <p:txBody>
          <a:bodyPr/>
          <a:lstStyle/>
          <a:p>
            <a:fld id="{E55D2FFB-E3F2-7844-9CD3-8C26C95D0F15}" type="datetimeFigureOut">
              <a:rPr kumimoji="1" lang="zh-CN" altLang="en-US" smtClean="0"/>
              <a:t>2025/1/13</a:t>
            </a:fld>
            <a:endParaRPr kumimoji="1" lang="zh-CN" altLang="en-US"/>
          </a:p>
        </p:txBody>
      </p:sp>
      <p:sp>
        <p:nvSpPr>
          <p:cNvPr id="6" name="页脚占位符 5">
            <a:extLst>
              <a:ext uri="{FF2B5EF4-FFF2-40B4-BE49-F238E27FC236}">
                <a16:creationId xmlns:a16="http://schemas.microsoft.com/office/drawing/2014/main" id="{0D6E7E0F-0B9A-D292-778C-EF7E94717DF3}"/>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0F9C672A-3CE2-26A4-5167-47940206E449}"/>
              </a:ext>
            </a:extLst>
          </p:cNvPr>
          <p:cNvSpPr>
            <a:spLocks noGrp="1"/>
          </p:cNvSpPr>
          <p:nvPr>
            <p:ph type="sldNum" sz="quarter" idx="12"/>
          </p:nvPr>
        </p:nvSpPr>
        <p:spPr/>
        <p:txBody>
          <a:bodyPr/>
          <a:lstStyle/>
          <a:p>
            <a:fld id="{0096C22C-C20A-7F43-8C72-0D907F8DC9D9}" type="slidenum">
              <a:rPr kumimoji="1" lang="zh-CN" altLang="en-US" smtClean="0"/>
              <a:t>‹#›</a:t>
            </a:fld>
            <a:endParaRPr kumimoji="1" lang="zh-CN" altLang="en-US"/>
          </a:p>
        </p:txBody>
      </p:sp>
    </p:spTree>
    <p:extLst>
      <p:ext uri="{BB962C8B-B14F-4D97-AF65-F5344CB8AC3E}">
        <p14:creationId xmlns:p14="http://schemas.microsoft.com/office/powerpoint/2010/main" val="582150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F547400-A41E-D161-6FDB-CC097A1DBD5D}"/>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a:extLst>
              <a:ext uri="{FF2B5EF4-FFF2-40B4-BE49-F238E27FC236}">
                <a16:creationId xmlns:a16="http://schemas.microsoft.com/office/drawing/2014/main" id="{D8D810B8-802D-1FBA-8DEF-19F84BBF41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a:extLst>
              <a:ext uri="{FF2B5EF4-FFF2-40B4-BE49-F238E27FC236}">
                <a16:creationId xmlns:a16="http://schemas.microsoft.com/office/drawing/2014/main" id="{81D80F21-4483-0BB3-689C-329F2B0E66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1B7F4C6E-0978-0D67-FAA9-98E67A137648}"/>
              </a:ext>
            </a:extLst>
          </p:cNvPr>
          <p:cNvSpPr>
            <a:spLocks noGrp="1"/>
          </p:cNvSpPr>
          <p:nvPr>
            <p:ph type="dt" sz="half" idx="10"/>
          </p:nvPr>
        </p:nvSpPr>
        <p:spPr/>
        <p:txBody>
          <a:bodyPr/>
          <a:lstStyle/>
          <a:p>
            <a:fld id="{E55D2FFB-E3F2-7844-9CD3-8C26C95D0F15}" type="datetimeFigureOut">
              <a:rPr kumimoji="1" lang="zh-CN" altLang="en-US" smtClean="0"/>
              <a:t>2025/1/13</a:t>
            </a:fld>
            <a:endParaRPr kumimoji="1" lang="zh-CN" altLang="en-US"/>
          </a:p>
        </p:txBody>
      </p:sp>
      <p:sp>
        <p:nvSpPr>
          <p:cNvPr id="6" name="页脚占位符 5">
            <a:extLst>
              <a:ext uri="{FF2B5EF4-FFF2-40B4-BE49-F238E27FC236}">
                <a16:creationId xmlns:a16="http://schemas.microsoft.com/office/drawing/2014/main" id="{D0CB2567-BC1A-A783-1808-839B5889A535}"/>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8D0C5024-3C38-ADFE-78EA-148FB6C011C5}"/>
              </a:ext>
            </a:extLst>
          </p:cNvPr>
          <p:cNvSpPr>
            <a:spLocks noGrp="1"/>
          </p:cNvSpPr>
          <p:nvPr>
            <p:ph type="sldNum" sz="quarter" idx="12"/>
          </p:nvPr>
        </p:nvSpPr>
        <p:spPr/>
        <p:txBody>
          <a:bodyPr/>
          <a:lstStyle/>
          <a:p>
            <a:fld id="{0096C22C-C20A-7F43-8C72-0D907F8DC9D9}" type="slidenum">
              <a:rPr kumimoji="1" lang="zh-CN" altLang="en-US" smtClean="0"/>
              <a:t>‹#›</a:t>
            </a:fld>
            <a:endParaRPr kumimoji="1" lang="zh-CN" altLang="en-US"/>
          </a:p>
        </p:txBody>
      </p:sp>
    </p:spTree>
    <p:extLst>
      <p:ext uri="{BB962C8B-B14F-4D97-AF65-F5344CB8AC3E}">
        <p14:creationId xmlns:p14="http://schemas.microsoft.com/office/powerpoint/2010/main" val="912208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B46D1B93-EFE1-C4DE-643F-6EA12041DD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9840BFFF-81AD-2735-32E2-C93DE3E74F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5624B5FB-208E-08A8-0298-1E061FC8F8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5D2FFB-E3F2-7844-9CD3-8C26C95D0F15}" type="datetimeFigureOut">
              <a:rPr kumimoji="1" lang="zh-CN" altLang="en-US" smtClean="0"/>
              <a:t>2025/1/13</a:t>
            </a:fld>
            <a:endParaRPr kumimoji="1" lang="zh-CN" altLang="en-US"/>
          </a:p>
        </p:txBody>
      </p:sp>
      <p:sp>
        <p:nvSpPr>
          <p:cNvPr id="5" name="页脚占位符 4">
            <a:extLst>
              <a:ext uri="{FF2B5EF4-FFF2-40B4-BE49-F238E27FC236}">
                <a16:creationId xmlns:a16="http://schemas.microsoft.com/office/drawing/2014/main" id="{371AB356-875D-BE00-9DF8-B2585D833A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a:extLst>
              <a:ext uri="{FF2B5EF4-FFF2-40B4-BE49-F238E27FC236}">
                <a16:creationId xmlns:a16="http://schemas.microsoft.com/office/drawing/2014/main" id="{21047889-6467-7CC0-51AD-1EBC745153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96C22C-C20A-7F43-8C72-0D907F8DC9D9}" type="slidenum">
              <a:rPr kumimoji="1" lang="zh-CN" altLang="en-US" smtClean="0"/>
              <a:t>‹#›</a:t>
            </a:fld>
            <a:endParaRPr kumimoji="1" lang="zh-CN" altLang="en-US"/>
          </a:p>
        </p:txBody>
      </p:sp>
    </p:spTree>
    <p:extLst>
      <p:ext uri="{BB962C8B-B14F-4D97-AF65-F5344CB8AC3E}">
        <p14:creationId xmlns:p14="http://schemas.microsoft.com/office/powerpoint/2010/main" val="35440404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6CDFBC4-6707-CE49-89AD-1E4470BA9472}"/>
              </a:ext>
            </a:extLst>
          </p:cNvPr>
          <p:cNvSpPr>
            <a:spLocks noGrp="1"/>
          </p:cNvSpPr>
          <p:nvPr>
            <p:ph type="ctrTitle"/>
          </p:nvPr>
        </p:nvSpPr>
        <p:spPr>
          <a:xfrm>
            <a:off x="1524000" y="278301"/>
            <a:ext cx="9144000" cy="2387600"/>
          </a:xfrm>
        </p:spPr>
        <p:txBody>
          <a:bodyPr/>
          <a:lstStyle/>
          <a:p>
            <a:r>
              <a:rPr kumimoji="1" lang="zh-CN" altLang="en-US" dirty="0">
                <a:solidFill>
                  <a:srgbClr val="00FFF1"/>
                </a:solidFill>
                <a:latin typeface="Microsoft YaHei" panose="020B0503020204020204" pitchFamily="34" charset="-122"/>
                <a:ea typeface="Microsoft YaHei" panose="020B0503020204020204" pitchFamily="34" charset="-122"/>
              </a:rPr>
              <a:t>为什么？</a:t>
            </a:r>
          </a:p>
        </p:txBody>
      </p:sp>
      <p:sp>
        <p:nvSpPr>
          <p:cNvPr id="3" name="副标题 2">
            <a:extLst>
              <a:ext uri="{FF2B5EF4-FFF2-40B4-BE49-F238E27FC236}">
                <a16:creationId xmlns:a16="http://schemas.microsoft.com/office/drawing/2014/main" id="{BA569FF1-C5AE-97A5-BFA9-30AD45AF2AF9}"/>
              </a:ext>
            </a:extLst>
          </p:cNvPr>
          <p:cNvSpPr>
            <a:spLocks noGrp="1"/>
          </p:cNvSpPr>
          <p:nvPr>
            <p:ph type="subTitle" idx="1"/>
          </p:nvPr>
        </p:nvSpPr>
        <p:spPr>
          <a:xfrm>
            <a:off x="1524000" y="2856449"/>
            <a:ext cx="9144000" cy="3723249"/>
          </a:xfrm>
        </p:spPr>
        <p:txBody>
          <a:bodyPr>
            <a:normAutofit/>
          </a:bodyPr>
          <a:lstStyle/>
          <a:p>
            <a:r>
              <a:rPr kumimoji="1" lang="zh-CN" altLang="en-US" sz="7200" dirty="0">
                <a:solidFill>
                  <a:srgbClr val="FFC000"/>
                </a:solidFill>
              </a:rPr>
              <a:t>能仅仅开业</a:t>
            </a:r>
            <a:r>
              <a:rPr kumimoji="1" lang="en-US" altLang="zh-CN" sz="7200" dirty="0">
                <a:solidFill>
                  <a:srgbClr val="FFC000"/>
                </a:solidFill>
              </a:rPr>
              <a:t>1</a:t>
            </a:r>
            <a:r>
              <a:rPr kumimoji="1" lang="zh-CN" altLang="en-US" sz="7200" dirty="0">
                <a:solidFill>
                  <a:srgbClr val="FFC000"/>
                </a:solidFill>
              </a:rPr>
              <a:t>年时间</a:t>
            </a:r>
            <a:endParaRPr kumimoji="1" lang="en-US" altLang="zh-CN" sz="7200" dirty="0">
              <a:solidFill>
                <a:srgbClr val="FFC000"/>
              </a:solidFill>
            </a:endParaRPr>
          </a:p>
          <a:p>
            <a:r>
              <a:rPr kumimoji="1" lang="zh-CN" altLang="en-US" sz="7200" dirty="0">
                <a:solidFill>
                  <a:srgbClr val="00FFF1"/>
                </a:solidFill>
              </a:rPr>
              <a:t>全球</a:t>
            </a:r>
            <a:r>
              <a:rPr kumimoji="1" lang="en-US" altLang="zh-CN" sz="7200" dirty="0">
                <a:solidFill>
                  <a:srgbClr val="00FFF1"/>
                </a:solidFill>
              </a:rPr>
              <a:t>800</a:t>
            </a:r>
            <a:r>
              <a:rPr kumimoji="1" lang="zh-CN" altLang="en-US" sz="7200" dirty="0">
                <a:solidFill>
                  <a:srgbClr val="00FFF1"/>
                </a:solidFill>
              </a:rPr>
              <a:t>家直销公司</a:t>
            </a:r>
            <a:endParaRPr kumimoji="1" lang="en-US" altLang="zh-CN" sz="7200" dirty="0">
              <a:solidFill>
                <a:srgbClr val="00FFF1"/>
              </a:solidFill>
            </a:endParaRPr>
          </a:p>
          <a:p>
            <a:r>
              <a:rPr kumimoji="1" lang="zh-CN" altLang="en-US" sz="7200" dirty="0">
                <a:solidFill>
                  <a:srgbClr val="FFC000"/>
                </a:solidFill>
              </a:rPr>
              <a:t>排名第一</a:t>
            </a:r>
          </a:p>
        </p:txBody>
      </p:sp>
    </p:spTree>
    <p:extLst>
      <p:ext uri="{BB962C8B-B14F-4D97-AF65-F5344CB8AC3E}">
        <p14:creationId xmlns:p14="http://schemas.microsoft.com/office/powerpoint/2010/main" val="1705588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7CE00CF-4E50-6C5B-32D6-70A106DBA8CE}"/>
              </a:ext>
            </a:extLst>
          </p:cNvPr>
          <p:cNvSpPr>
            <a:spLocks noGrp="1"/>
          </p:cNvSpPr>
          <p:nvPr>
            <p:ph type="title"/>
          </p:nvPr>
        </p:nvSpPr>
        <p:spPr/>
        <p:txBody>
          <a:bodyPr/>
          <a:lstStyle/>
          <a:p>
            <a:endParaRPr kumimoji="1" lang="zh-CN" altLang="en-US"/>
          </a:p>
        </p:txBody>
      </p:sp>
      <p:sp>
        <p:nvSpPr>
          <p:cNvPr id="3" name="内容占位符 2">
            <a:extLst>
              <a:ext uri="{FF2B5EF4-FFF2-40B4-BE49-F238E27FC236}">
                <a16:creationId xmlns:a16="http://schemas.microsoft.com/office/drawing/2014/main" id="{457A49C3-DF66-8451-7693-952FC148073F}"/>
              </a:ext>
            </a:extLst>
          </p:cNvPr>
          <p:cNvSpPr>
            <a:spLocks noGrp="1"/>
          </p:cNvSpPr>
          <p:nvPr>
            <p:ph idx="1"/>
          </p:nvPr>
        </p:nvSpPr>
        <p:spPr/>
        <p:txBody>
          <a:bodyPr/>
          <a:lstStyle/>
          <a:p>
            <a:endParaRPr kumimoji="1" lang="zh-CN" altLang="en-US"/>
          </a:p>
        </p:txBody>
      </p:sp>
      <p:pic>
        <p:nvPicPr>
          <p:cNvPr id="4" name="图片 3">
            <a:extLst>
              <a:ext uri="{FF2B5EF4-FFF2-40B4-BE49-F238E27FC236}">
                <a16:creationId xmlns:a16="http://schemas.microsoft.com/office/drawing/2014/main" id="{25D4AF89-950C-E019-BE19-AAD1E924C14B}"/>
              </a:ext>
            </a:extLst>
          </p:cNvPr>
          <p:cNvPicPr>
            <a:picLocks noChangeAspect="1"/>
          </p:cNvPicPr>
          <p:nvPr/>
        </p:nvPicPr>
        <p:blipFill>
          <a:blip r:embed="rId2"/>
          <a:stretch>
            <a:fillRect/>
          </a:stretch>
        </p:blipFill>
        <p:spPr>
          <a:xfrm>
            <a:off x="204458" y="100281"/>
            <a:ext cx="11783083" cy="2769528"/>
          </a:xfrm>
          <a:prstGeom prst="rect">
            <a:avLst/>
          </a:prstGeom>
        </p:spPr>
      </p:pic>
      <p:pic>
        <p:nvPicPr>
          <p:cNvPr id="5" name="图片 4">
            <a:extLst>
              <a:ext uri="{FF2B5EF4-FFF2-40B4-BE49-F238E27FC236}">
                <a16:creationId xmlns:a16="http://schemas.microsoft.com/office/drawing/2014/main" id="{6150518A-02DC-136A-2A32-C1E5FC5471BB}"/>
              </a:ext>
            </a:extLst>
          </p:cNvPr>
          <p:cNvPicPr>
            <a:picLocks noChangeAspect="1"/>
          </p:cNvPicPr>
          <p:nvPr/>
        </p:nvPicPr>
        <p:blipFill>
          <a:blip r:embed="rId3"/>
          <a:stretch>
            <a:fillRect/>
          </a:stretch>
        </p:blipFill>
        <p:spPr>
          <a:xfrm>
            <a:off x="204458" y="3134653"/>
            <a:ext cx="11668891" cy="2942590"/>
          </a:xfrm>
          <a:prstGeom prst="rect">
            <a:avLst/>
          </a:prstGeom>
        </p:spPr>
      </p:pic>
    </p:spTree>
    <p:extLst>
      <p:ext uri="{BB962C8B-B14F-4D97-AF65-F5344CB8AC3E}">
        <p14:creationId xmlns:p14="http://schemas.microsoft.com/office/powerpoint/2010/main" val="2205275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C142DB6-116E-3DE5-CC28-F03BD2F9D8C6}"/>
              </a:ext>
            </a:extLst>
          </p:cNvPr>
          <p:cNvSpPr>
            <a:spLocks noGrp="1"/>
          </p:cNvSpPr>
          <p:nvPr>
            <p:ph type="title"/>
          </p:nvPr>
        </p:nvSpPr>
        <p:spPr/>
        <p:txBody>
          <a:bodyPr/>
          <a:lstStyle/>
          <a:p>
            <a:endParaRPr kumimoji="1" lang="zh-CN" altLang="en-US"/>
          </a:p>
        </p:txBody>
      </p:sp>
      <p:sp>
        <p:nvSpPr>
          <p:cNvPr id="3" name="内容占位符 2">
            <a:extLst>
              <a:ext uri="{FF2B5EF4-FFF2-40B4-BE49-F238E27FC236}">
                <a16:creationId xmlns:a16="http://schemas.microsoft.com/office/drawing/2014/main" id="{1BEC3219-AAEF-BA6A-AD83-5ED14B115E77}"/>
              </a:ext>
            </a:extLst>
          </p:cNvPr>
          <p:cNvSpPr>
            <a:spLocks noGrp="1"/>
          </p:cNvSpPr>
          <p:nvPr>
            <p:ph idx="1"/>
          </p:nvPr>
        </p:nvSpPr>
        <p:spPr/>
        <p:txBody>
          <a:bodyPr/>
          <a:lstStyle/>
          <a:p>
            <a:endParaRPr kumimoji="1" lang="zh-CN" altLang="en-US"/>
          </a:p>
        </p:txBody>
      </p:sp>
      <p:pic>
        <p:nvPicPr>
          <p:cNvPr id="4" name="图片 3">
            <a:extLst>
              <a:ext uri="{FF2B5EF4-FFF2-40B4-BE49-F238E27FC236}">
                <a16:creationId xmlns:a16="http://schemas.microsoft.com/office/drawing/2014/main" id="{AB66BC78-273A-AFCE-AF8D-21459C20C4F9}"/>
              </a:ext>
            </a:extLst>
          </p:cNvPr>
          <p:cNvPicPr>
            <a:picLocks noChangeAspect="1"/>
          </p:cNvPicPr>
          <p:nvPr/>
        </p:nvPicPr>
        <p:blipFill>
          <a:blip r:embed="rId2"/>
          <a:stretch>
            <a:fillRect/>
          </a:stretch>
        </p:blipFill>
        <p:spPr>
          <a:xfrm>
            <a:off x="198119" y="112760"/>
            <a:ext cx="10352649" cy="6660712"/>
          </a:xfrm>
          <a:prstGeom prst="rect">
            <a:avLst/>
          </a:prstGeom>
        </p:spPr>
      </p:pic>
      <p:pic>
        <p:nvPicPr>
          <p:cNvPr id="5" name="图片 4">
            <a:extLst>
              <a:ext uri="{FF2B5EF4-FFF2-40B4-BE49-F238E27FC236}">
                <a16:creationId xmlns:a16="http://schemas.microsoft.com/office/drawing/2014/main" id="{B10BBFFC-A6EC-1B00-115A-ED5DFD1EE851}"/>
              </a:ext>
            </a:extLst>
          </p:cNvPr>
          <p:cNvPicPr>
            <a:picLocks noChangeAspect="1"/>
          </p:cNvPicPr>
          <p:nvPr/>
        </p:nvPicPr>
        <p:blipFill>
          <a:blip r:embed="rId3"/>
          <a:stretch>
            <a:fillRect/>
          </a:stretch>
        </p:blipFill>
        <p:spPr>
          <a:xfrm>
            <a:off x="4088175" y="-1"/>
            <a:ext cx="7767856" cy="1825625"/>
          </a:xfrm>
          <a:prstGeom prst="rect">
            <a:avLst/>
          </a:prstGeom>
        </p:spPr>
      </p:pic>
      <p:pic>
        <p:nvPicPr>
          <p:cNvPr id="6" name="图片 5">
            <a:extLst>
              <a:ext uri="{FF2B5EF4-FFF2-40B4-BE49-F238E27FC236}">
                <a16:creationId xmlns:a16="http://schemas.microsoft.com/office/drawing/2014/main" id="{0D4588CE-999A-FFB6-1B73-53F5E4F9EA2B}"/>
              </a:ext>
            </a:extLst>
          </p:cNvPr>
          <p:cNvPicPr>
            <a:picLocks noChangeAspect="1"/>
          </p:cNvPicPr>
          <p:nvPr/>
        </p:nvPicPr>
        <p:blipFill>
          <a:blip r:embed="rId4"/>
          <a:stretch>
            <a:fillRect/>
          </a:stretch>
        </p:blipFill>
        <p:spPr>
          <a:xfrm>
            <a:off x="3906420" y="4628857"/>
            <a:ext cx="8131366" cy="2116383"/>
          </a:xfrm>
          <a:prstGeom prst="rect">
            <a:avLst/>
          </a:prstGeom>
        </p:spPr>
      </p:pic>
    </p:spTree>
    <p:extLst>
      <p:ext uri="{BB962C8B-B14F-4D97-AF65-F5344CB8AC3E}">
        <p14:creationId xmlns:p14="http://schemas.microsoft.com/office/powerpoint/2010/main" val="2472008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94497F1-DBF3-C6FC-4B9F-804A65483D98}"/>
              </a:ext>
            </a:extLst>
          </p:cNvPr>
          <p:cNvSpPr>
            <a:spLocks noGrp="1"/>
          </p:cNvSpPr>
          <p:nvPr>
            <p:ph type="title"/>
          </p:nvPr>
        </p:nvSpPr>
        <p:spPr/>
        <p:txBody>
          <a:bodyPr/>
          <a:lstStyle/>
          <a:p>
            <a:endParaRPr kumimoji="1" lang="zh-CN" altLang="en-US"/>
          </a:p>
        </p:txBody>
      </p:sp>
      <p:sp>
        <p:nvSpPr>
          <p:cNvPr id="3" name="内容占位符 2">
            <a:extLst>
              <a:ext uri="{FF2B5EF4-FFF2-40B4-BE49-F238E27FC236}">
                <a16:creationId xmlns:a16="http://schemas.microsoft.com/office/drawing/2014/main" id="{B3A3ECE9-09C3-998D-EC1C-557687DED434}"/>
              </a:ext>
            </a:extLst>
          </p:cNvPr>
          <p:cNvSpPr>
            <a:spLocks noGrp="1"/>
          </p:cNvSpPr>
          <p:nvPr>
            <p:ph idx="1"/>
          </p:nvPr>
        </p:nvSpPr>
        <p:spPr/>
        <p:txBody>
          <a:bodyPr/>
          <a:lstStyle/>
          <a:p>
            <a:endParaRPr kumimoji="1" lang="zh-CN" altLang="en-US"/>
          </a:p>
        </p:txBody>
      </p:sp>
      <p:pic>
        <p:nvPicPr>
          <p:cNvPr id="4" name="图片 3">
            <a:extLst>
              <a:ext uri="{FF2B5EF4-FFF2-40B4-BE49-F238E27FC236}">
                <a16:creationId xmlns:a16="http://schemas.microsoft.com/office/drawing/2014/main" id="{BAE2939D-D579-A6C2-8672-719BC3A3CB39}"/>
              </a:ext>
            </a:extLst>
          </p:cNvPr>
          <p:cNvPicPr>
            <a:picLocks noChangeAspect="1"/>
          </p:cNvPicPr>
          <p:nvPr/>
        </p:nvPicPr>
        <p:blipFill>
          <a:blip r:embed="rId2"/>
          <a:stretch>
            <a:fillRect/>
          </a:stretch>
        </p:blipFill>
        <p:spPr>
          <a:xfrm>
            <a:off x="208769" y="915987"/>
            <a:ext cx="11727872" cy="2896357"/>
          </a:xfrm>
          <a:prstGeom prst="rect">
            <a:avLst/>
          </a:prstGeom>
        </p:spPr>
      </p:pic>
      <p:pic>
        <p:nvPicPr>
          <p:cNvPr id="5" name="图片 4">
            <a:extLst>
              <a:ext uri="{FF2B5EF4-FFF2-40B4-BE49-F238E27FC236}">
                <a16:creationId xmlns:a16="http://schemas.microsoft.com/office/drawing/2014/main" id="{155F24B8-A62B-8FD1-C634-AC91215B8DE4}"/>
              </a:ext>
            </a:extLst>
          </p:cNvPr>
          <p:cNvPicPr>
            <a:picLocks noChangeAspect="1"/>
          </p:cNvPicPr>
          <p:nvPr/>
        </p:nvPicPr>
        <p:blipFill>
          <a:blip r:embed="rId3"/>
          <a:stretch>
            <a:fillRect/>
          </a:stretch>
        </p:blipFill>
        <p:spPr>
          <a:xfrm>
            <a:off x="478837" y="4001294"/>
            <a:ext cx="11234326" cy="2310606"/>
          </a:xfrm>
          <a:prstGeom prst="rect">
            <a:avLst/>
          </a:prstGeom>
        </p:spPr>
      </p:pic>
    </p:spTree>
    <p:extLst>
      <p:ext uri="{BB962C8B-B14F-4D97-AF65-F5344CB8AC3E}">
        <p14:creationId xmlns:p14="http://schemas.microsoft.com/office/powerpoint/2010/main" val="3397340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8B68E675-D6C6-AE78-1E68-053CE0882D53}"/>
              </a:ext>
            </a:extLst>
          </p:cNvPr>
          <p:cNvSpPr>
            <a:spLocks noGrp="1"/>
          </p:cNvSpPr>
          <p:nvPr>
            <p:ph idx="1"/>
          </p:nvPr>
        </p:nvSpPr>
        <p:spPr>
          <a:xfrm>
            <a:off x="314779" y="416858"/>
            <a:ext cx="11562442" cy="6024284"/>
          </a:xfrm>
        </p:spPr>
        <p:txBody>
          <a:bodyPr>
            <a:normAutofit/>
          </a:bodyPr>
          <a:lstStyle/>
          <a:p>
            <a:r>
              <a:rPr kumimoji="1" lang="en-US" altLang="zh-CN" sz="4400" dirty="0">
                <a:solidFill>
                  <a:srgbClr val="92D050"/>
                </a:solidFill>
                <a:latin typeface="PingFang SC Medium" panose="020B0400000000000000" pitchFamily="34" charset="-122"/>
                <a:ea typeface="PingFang SC Medium" panose="020B0400000000000000" pitchFamily="34" charset="-122"/>
              </a:rPr>
              <a:t>1</a:t>
            </a:r>
            <a:r>
              <a:rPr kumimoji="1" lang="zh-CN" altLang="en-US" sz="4400" dirty="0">
                <a:solidFill>
                  <a:srgbClr val="92D050"/>
                </a:solidFill>
                <a:latin typeface="PingFang SC Medium" panose="020B0400000000000000" pitchFamily="34" charset="-122"/>
                <a:ea typeface="PingFang SC Medium" panose="020B0400000000000000" pitchFamily="34" charset="-122"/>
              </a:rPr>
              <a:t>年到</a:t>
            </a:r>
            <a:r>
              <a:rPr kumimoji="1" lang="en-US" altLang="zh-CN" sz="4400" dirty="0">
                <a:solidFill>
                  <a:srgbClr val="92D050"/>
                </a:solidFill>
                <a:latin typeface="PingFang SC Medium" panose="020B0400000000000000" pitchFamily="34" charset="-122"/>
                <a:ea typeface="PingFang SC Medium" panose="020B0400000000000000" pitchFamily="34" charset="-122"/>
              </a:rPr>
              <a:t>BFH</a:t>
            </a:r>
            <a:r>
              <a:rPr kumimoji="1" lang="zh-CN" altLang="en-US" sz="4400" dirty="0">
                <a:solidFill>
                  <a:srgbClr val="92D050"/>
                </a:solidFill>
                <a:latin typeface="PingFang SC Medium" panose="020B0400000000000000" pitchFamily="34" charset="-122"/>
                <a:ea typeface="PingFang SC Medium" panose="020B0400000000000000" pitchFamily="34" charset="-122"/>
              </a:rPr>
              <a:t>排行榜第六、</a:t>
            </a:r>
            <a:r>
              <a:rPr kumimoji="1" lang="en-US" altLang="zh-CN" sz="4400" dirty="0">
                <a:solidFill>
                  <a:srgbClr val="92D050"/>
                </a:solidFill>
                <a:latin typeface="PingFang SC Medium" panose="020B0400000000000000" pitchFamily="34" charset="-122"/>
                <a:ea typeface="PingFang SC Medium" panose="020B0400000000000000" pitchFamily="34" charset="-122"/>
              </a:rPr>
              <a:t>1</a:t>
            </a:r>
            <a:r>
              <a:rPr kumimoji="1" lang="zh-CN" altLang="en-US" sz="4400" dirty="0">
                <a:solidFill>
                  <a:srgbClr val="92D050"/>
                </a:solidFill>
                <a:latin typeface="PingFang SC Medium" panose="020B0400000000000000" pitchFamily="34" charset="-122"/>
                <a:ea typeface="PingFang SC Medium" panose="020B0400000000000000" pitchFamily="34" charset="-122"/>
              </a:rPr>
              <a:t>年</a:t>
            </a:r>
            <a:r>
              <a:rPr kumimoji="1" lang="en-US" altLang="zh-CN" sz="4400" dirty="0">
                <a:solidFill>
                  <a:srgbClr val="92D050"/>
                </a:solidFill>
                <a:latin typeface="PingFang SC Medium" panose="020B0400000000000000" pitchFamily="34" charset="-122"/>
                <a:ea typeface="PingFang SC Medium" panose="020B0400000000000000" pitchFamily="34" charset="-122"/>
              </a:rPr>
              <a:t>7</a:t>
            </a:r>
            <a:r>
              <a:rPr kumimoji="1" lang="zh-CN" altLang="en-US" sz="4400" dirty="0">
                <a:solidFill>
                  <a:srgbClr val="92D050"/>
                </a:solidFill>
                <a:latin typeface="PingFang SC Medium" panose="020B0400000000000000" pitchFamily="34" charset="-122"/>
                <a:ea typeface="PingFang SC Medium" panose="020B0400000000000000" pitchFamily="34" charset="-122"/>
              </a:rPr>
              <a:t>个月榜</a:t>
            </a:r>
            <a:r>
              <a:rPr kumimoji="1" lang="en-US" altLang="zh-CN" sz="4400" dirty="0">
                <a:solidFill>
                  <a:srgbClr val="92D050"/>
                </a:solidFill>
                <a:latin typeface="PingFang SC Medium" panose="020B0400000000000000" pitchFamily="34" charset="-122"/>
                <a:ea typeface="PingFang SC Medium" panose="020B0400000000000000" pitchFamily="34" charset="-122"/>
              </a:rPr>
              <a:t>1</a:t>
            </a:r>
          </a:p>
          <a:p>
            <a:r>
              <a:rPr kumimoji="1" lang="en-US" altLang="zh-CN" sz="4400" dirty="0">
                <a:solidFill>
                  <a:srgbClr val="FFC000"/>
                </a:solidFill>
                <a:latin typeface="PingFang SC Medium" panose="020B0400000000000000" pitchFamily="34" charset="-122"/>
                <a:ea typeface="PingFang SC Medium" panose="020B0400000000000000" pitchFamily="34" charset="-122"/>
              </a:rPr>
              <a:t>1</a:t>
            </a:r>
            <a:r>
              <a:rPr kumimoji="1" lang="zh-CN" altLang="en-US" sz="4400" dirty="0">
                <a:solidFill>
                  <a:srgbClr val="FFC000"/>
                </a:solidFill>
                <a:latin typeface="PingFang SC Medium" panose="020B0400000000000000" pitchFamily="34" charset="-122"/>
                <a:ea typeface="PingFang SC Medium" panose="020B0400000000000000" pitchFamily="34" charset="-122"/>
              </a:rPr>
              <a:t>年评级</a:t>
            </a:r>
            <a:r>
              <a:rPr kumimoji="1" lang="en-US" altLang="zh-CN" sz="4400" dirty="0">
                <a:solidFill>
                  <a:srgbClr val="FFC000"/>
                </a:solidFill>
                <a:latin typeface="PingFang SC Medium" panose="020B0400000000000000" pitchFamily="34" charset="-122"/>
                <a:ea typeface="PingFang SC Medium" panose="020B0400000000000000" pitchFamily="34" charset="-122"/>
              </a:rPr>
              <a:t>AA+</a:t>
            </a:r>
            <a:r>
              <a:rPr kumimoji="1" lang="zh-CN" altLang="en-US" sz="4400" dirty="0">
                <a:solidFill>
                  <a:srgbClr val="FFC000"/>
                </a:solidFill>
                <a:latin typeface="PingFang SC Medium" panose="020B0400000000000000" pitchFamily="34" charset="-122"/>
                <a:ea typeface="PingFang SC Medium" panose="020B0400000000000000" pitchFamily="34" charset="-122"/>
              </a:rPr>
              <a:t>、</a:t>
            </a:r>
            <a:r>
              <a:rPr kumimoji="1" lang="en-US" altLang="zh-CN" sz="4400" dirty="0">
                <a:solidFill>
                  <a:srgbClr val="92D050"/>
                </a:solidFill>
                <a:latin typeface="PingFang SC Medium" panose="020B0400000000000000" pitchFamily="34" charset="-122"/>
                <a:ea typeface="PingFang SC Medium" panose="020B0400000000000000" pitchFamily="34" charset="-122"/>
              </a:rPr>
              <a:t> </a:t>
            </a:r>
            <a:r>
              <a:rPr kumimoji="1" lang="en-US" altLang="zh-CN" sz="4400" dirty="0">
                <a:solidFill>
                  <a:srgbClr val="FFC000"/>
                </a:solidFill>
                <a:latin typeface="PingFang SC Medium" panose="020B0400000000000000" pitchFamily="34" charset="-122"/>
                <a:ea typeface="PingFang SC Medium" panose="020B0400000000000000" pitchFamily="34" charset="-122"/>
              </a:rPr>
              <a:t>1</a:t>
            </a:r>
            <a:r>
              <a:rPr kumimoji="1" lang="zh-CN" altLang="en-US" sz="4400" dirty="0">
                <a:solidFill>
                  <a:srgbClr val="FFC000"/>
                </a:solidFill>
                <a:latin typeface="PingFang SC Medium" panose="020B0400000000000000" pitchFamily="34" charset="-122"/>
                <a:ea typeface="PingFang SC Medium" panose="020B0400000000000000" pitchFamily="34" charset="-122"/>
              </a:rPr>
              <a:t>年</a:t>
            </a:r>
            <a:r>
              <a:rPr kumimoji="1" lang="en-US" altLang="zh-CN" sz="4400" dirty="0">
                <a:solidFill>
                  <a:srgbClr val="FFC000"/>
                </a:solidFill>
                <a:latin typeface="PingFang SC Medium" panose="020B0400000000000000" pitchFamily="34" charset="-122"/>
                <a:ea typeface="PingFang SC Medium" panose="020B0400000000000000" pitchFamily="34" charset="-122"/>
              </a:rPr>
              <a:t>7</a:t>
            </a:r>
            <a:r>
              <a:rPr kumimoji="1" lang="zh-CN" altLang="en-US" sz="4400" dirty="0">
                <a:solidFill>
                  <a:srgbClr val="FFC000"/>
                </a:solidFill>
                <a:latin typeface="PingFang SC Medium" panose="020B0400000000000000" pitchFamily="34" charset="-122"/>
                <a:ea typeface="PingFang SC Medium" panose="020B0400000000000000" pitchFamily="34" charset="-122"/>
              </a:rPr>
              <a:t>个月</a:t>
            </a:r>
            <a:r>
              <a:rPr kumimoji="1" lang="en-US" altLang="zh-CN" sz="4400" dirty="0">
                <a:solidFill>
                  <a:srgbClr val="FFC000"/>
                </a:solidFill>
                <a:latin typeface="PingFang SC Medium" panose="020B0400000000000000" pitchFamily="34" charset="-122"/>
                <a:ea typeface="PingFang SC Medium" panose="020B0400000000000000" pitchFamily="34" charset="-122"/>
              </a:rPr>
              <a:t>AAA+</a:t>
            </a:r>
          </a:p>
          <a:p>
            <a:r>
              <a:rPr kumimoji="1" lang="zh-CN" altLang="en-US" sz="3600" dirty="0">
                <a:solidFill>
                  <a:schemeClr val="accent6">
                    <a:lumMod val="60000"/>
                    <a:lumOff val="40000"/>
                  </a:schemeClr>
                </a:solidFill>
                <a:latin typeface="PingFang SC Medium" panose="020B0400000000000000" pitchFamily="34" charset="-122"/>
                <a:ea typeface="PingFang SC Medium" panose="020B0400000000000000" pitchFamily="34" charset="-122"/>
              </a:rPr>
              <a:t>对比安利</a:t>
            </a:r>
            <a:r>
              <a:rPr kumimoji="1" lang="en-US" altLang="zh-CN" sz="3600" dirty="0">
                <a:solidFill>
                  <a:schemeClr val="accent6">
                    <a:lumMod val="60000"/>
                    <a:lumOff val="40000"/>
                  </a:schemeClr>
                </a:solidFill>
                <a:latin typeface="PingFang SC Medium" panose="020B0400000000000000" pitchFamily="34" charset="-122"/>
                <a:ea typeface="PingFang SC Medium" panose="020B0400000000000000" pitchFamily="34" charset="-122"/>
              </a:rPr>
              <a:t>65</a:t>
            </a:r>
            <a:r>
              <a:rPr kumimoji="1" lang="zh-CN" altLang="en-US" sz="3600" dirty="0">
                <a:solidFill>
                  <a:schemeClr val="accent6">
                    <a:lumMod val="60000"/>
                    <a:lumOff val="40000"/>
                  </a:schemeClr>
                </a:solidFill>
                <a:latin typeface="PingFang SC Medium" panose="020B0400000000000000" pitchFamily="34" charset="-122"/>
                <a:ea typeface="PingFang SC Medium" panose="020B0400000000000000" pitchFamily="34" charset="-122"/>
              </a:rPr>
              <a:t>年评级</a:t>
            </a:r>
            <a:r>
              <a:rPr kumimoji="1" lang="en-US" altLang="zh-CN" sz="3600" dirty="0">
                <a:solidFill>
                  <a:schemeClr val="accent6">
                    <a:lumMod val="60000"/>
                    <a:lumOff val="40000"/>
                  </a:schemeClr>
                </a:solidFill>
                <a:latin typeface="PingFang SC Medium" panose="020B0400000000000000" pitchFamily="34" charset="-122"/>
                <a:ea typeface="PingFang SC Medium" panose="020B0400000000000000" pitchFamily="34" charset="-122"/>
              </a:rPr>
              <a:t>AA+</a:t>
            </a:r>
            <a:r>
              <a:rPr kumimoji="1" lang="zh-CN" altLang="en-US" sz="3600" dirty="0">
                <a:solidFill>
                  <a:schemeClr val="accent6">
                    <a:lumMod val="60000"/>
                    <a:lumOff val="40000"/>
                  </a:schemeClr>
                </a:solidFill>
                <a:latin typeface="PingFang SC Medium" panose="020B0400000000000000" pitchFamily="34" charset="-122"/>
                <a:ea typeface="PingFang SC Medium" panose="020B0400000000000000" pitchFamily="34" charset="-122"/>
              </a:rPr>
              <a:t>、排行榜</a:t>
            </a:r>
            <a:r>
              <a:rPr kumimoji="1" lang="zh-CN" altLang="en-US" sz="3600" dirty="0">
                <a:solidFill>
                  <a:srgbClr val="92D050"/>
                </a:solidFill>
                <a:latin typeface="PingFang SC Medium" panose="020B0400000000000000" pitchFamily="34" charset="-122"/>
                <a:ea typeface="PingFang SC Medium" panose="020B0400000000000000" pitchFamily="34" charset="-122"/>
              </a:rPr>
              <a:t>第</a:t>
            </a:r>
            <a:r>
              <a:rPr kumimoji="1" lang="en-US" altLang="zh-CN" sz="3600" dirty="0">
                <a:solidFill>
                  <a:srgbClr val="92D050"/>
                </a:solidFill>
                <a:latin typeface="PingFang SC Medium" panose="020B0400000000000000" pitchFamily="34" charset="-122"/>
                <a:ea typeface="PingFang SC Medium" panose="020B0400000000000000" pitchFamily="34" charset="-122"/>
              </a:rPr>
              <a:t>75</a:t>
            </a:r>
            <a:r>
              <a:rPr kumimoji="1" lang="zh-CN" altLang="en-US" sz="3600" dirty="0">
                <a:solidFill>
                  <a:srgbClr val="92D050"/>
                </a:solidFill>
                <a:latin typeface="PingFang SC Medium" panose="020B0400000000000000" pitchFamily="34" charset="-122"/>
                <a:ea typeface="PingFang SC Medium" panose="020B0400000000000000" pitchFamily="34" charset="-122"/>
              </a:rPr>
              <a:t>、持续下跌</a:t>
            </a:r>
            <a:endParaRPr kumimoji="1" lang="en-US" altLang="zh-CN" sz="3600" dirty="0">
              <a:solidFill>
                <a:srgbClr val="92D050"/>
              </a:solidFill>
              <a:latin typeface="PingFang SC Medium" panose="020B0400000000000000" pitchFamily="34" charset="-122"/>
              <a:ea typeface="PingFang SC Medium" panose="020B0400000000000000" pitchFamily="34" charset="-122"/>
            </a:endParaRPr>
          </a:p>
          <a:p>
            <a:r>
              <a:rPr kumimoji="1" lang="zh-CN" altLang="en-US" sz="3600" dirty="0">
                <a:solidFill>
                  <a:srgbClr val="FFC000"/>
                </a:solidFill>
                <a:latin typeface="PingFang SC Medium" panose="020B0400000000000000" pitchFamily="34" charset="-122"/>
                <a:ea typeface="PingFang SC Medium" panose="020B0400000000000000" pitchFamily="34" charset="-122"/>
              </a:rPr>
              <a:t>还有许多曾经榜前十、前</a:t>
            </a:r>
            <a:r>
              <a:rPr kumimoji="1" lang="en-US" altLang="zh-CN" sz="3600" dirty="0">
                <a:solidFill>
                  <a:srgbClr val="FFC000"/>
                </a:solidFill>
                <a:latin typeface="PingFang SC Medium" panose="020B0400000000000000" pitchFamily="34" charset="-122"/>
                <a:ea typeface="PingFang SC Medium" panose="020B0400000000000000" pitchFamily="34" charset="-122"/>
              </a:rPr>
              <a:t>5</a:t>
            </a:r>
            <a:r>
              <a:rPr kumimoji="1" lang="zh-CN" altLang="en-US" sz="3600" dirty="0">
                <a:solidFill>
                  <a:srgbClr val="FFC000"/>
                </a:solidFill>
                <a:latin typeface="PingFang SC Medium" panose="020B0400000000000000" pitchFamily="34" charset="-122"/>
                <a:ea typeface="PingFang SC Medium" panose="020B0400000000000000" pitchFamily="34" charset="-122"/>
              </a:rPr>
              <a:t>、前</a:t>
            </a:r>
            <a:r>
              <a:rPr kumimoji="1" lang="en-US" altLang="zh-CN" sz="3600" dirty="0">
                <a:solidFill>
                  <a:srgbClr val="FFC000"/>
                </a:solidFill>
                <a:latin typeface="PingFang SC Medium" panose="020B0400000000000000" pitchFamily="34" charset="-122"/>
                <a:ea typeface="PingFang SC Medium" panose="020B0400000000000000" pitchFamily="34" charset="-122"/>
              </a:rPr>
              <a:t>3</a:t>
            </a:r>
            <a:r>
              <a:rPr kumimoji="1" lang="zh-CN" altLang="en-US" sz="3600" dirty="0">
                <a:solidFill>
                  <a:srgbClr val="FFC000"/>
                </a:solidFill>
                <a:latin typeface="PingFang SC Medium" panose="020B0400000000000000" pitchFamily="34" charset="-122"/>
                <a:ea typeface="PingFang SC Medium" panose="020B0400000000000000" pitchFamily="34" charset="-122"/>
              </a:rPr>
              <a:t>的大公司都持续下跌</a:t>
            </a:r>
            <a:endParaRPr kumimoji="1" lang="en-US" altLang="zh-CN" sz="3600" dirty="0">
              <a:solidFill>
                <a:srgbClr val="FFC000"/>
              </a:solidFill>
              <a:latin typeface="PingFang SC Medium" panose="020B0400000000000000" pitchFamily="34" charset="-122"/>
              <a:ea typeface="PingFang SC Medium" panose="020B0400000000000000" pitchFamily="34" charset="-122"/>
            </a:endParaRPr>
          </a:p>
          <a:p>
            <a:r>
              <a:rPr kumimoji="1" lang="en-US" altLang="zh-CN" sz="4400" dirty="0">
                <a:solidFill>
                  <a:schemeClr val="accent6">
                    <a:lumMod val="60000"/>
                    <a:lumOff val="40000"/>
                  </a:schemeClr>
                </a:solidFill>
                <a:latin typeface="PingFang SC Medium" panose="020B0400000000000000" pitchFamily="34" charset="-122"/>
                <a:ea typeface="PingFang SC Medium" panose="020B0400000000000000" pitchFamily="34" charset="-122"/>
              </a:rPr>
              <a:t>1</a:t>
            </a:r>
            <a:r>
              <a:rPr kumimoji="1" lang="zh-CN" altLang="en-US" sz="4400" dirty="0">
                <a:solidFill>
                  <a:schemeClr val="accent6">
                    <a:lumMod val="60000"/>
                    <a:lumOff val="40000"/>
                  </a:schemeClr>
                </a:solidFill>
                <a:latin typeface="PingFang SC Medium" panose="020B0400000000000000" pitchFamily="34" charset="-122"/>
                <a:ea typeface="PingFang SC Medium" panose="020B0400000000000000" pitchFamily="34" charset="-122"/>
              </a:rPr>
              <a:t>年付费会员破百万，刷新世界纪录</a:t>
            </a:r>
            <a:endParaRPr kumimoji="1" lang="en-US" altLang="zh-CN" sz="4400" dirty="0">
              <a:solidFill>
                <a:schemeClr val="accent6">
                  <a:lumMod val="60000"/>
                  <a:lumOff val="40000"/>
                </a:schemeClr>
              </a:solidFill>
              <a:latin typeface="PingFang SC Medium" panose="020B0400000000000000" pitchFamily="34" charset="-122"/>
              <a:ea typeface="PingFang SC Medium" panose="020B0400000000000000" pitchFamily="34" charset="-122"/>
            </a:endParaRPr>
          </a:p>
          <a:p>
            <a:r>
              <a:rPr kumimoji="1" lang="zh-CN" altLang="en-US" sz="4000" dirty="0">
                <a:solidFill>
                  <a:schemeClr val="accent2">
                    <a:lumMod val="60000"/>
                    <a:lumOff val="40000"/>
                  </a:schemeClr>
                </a:solidFill>
                <a:latin typeface="PingFang SC Medium" panose="020B0400000000000000" pitchFamily="34" charset="-122"/>
                <a:ea typeface="PingFang SC Medium" panose="020B0400000000000000" pitchFamily="34" charset="-122"/>
              </a:rPr>
              <a:t>为什么本格林斯基能做到？其他大公司没做到？</a:t>
            </a:r>
            <a:r>
              <a:rPr kumimoji="1" lang="zh-CN" altLang="en-US" sz="4000" dirty="0">
                <a:solidFill>
                  <a:schemeClr val="accent6">
                    <a:lumMod val="20000"/>
                    <a:lumOff val="80000"/>
                  </a:schemeClr>
                </a:solidFill>
                <a:latin typeface="PingFang SC Medium" panose="020B0400000000000000" pitchFamily="34" charset="-122"/>
                <a:ea typeface="PingFang SC Medium" panose="020B0400000000000000" pitchFamily="34" charset="-122"/>
              </a:rPr>
              <a:t>核心原因就一个：牺牲了自己的利益</a:t>
            </a:r>
            <a:r>
              <a:rPr kumimoji="1" lang="en-US" altLang="zh-CN" sz="4000" dirty="0">
                <a:solidFill>
                  <a:schemeClr val="accent6">
                    <a:lumMod val="20000"/>
                    <a:lumOff val="80000"/>
                  </a:schemeClr>
                </a:solidFill>
                <a:latin typeface="PingFang SC Medium" panose="020B0400000000000000" pitchFamily="34" charset="-122"/>
                <a:ea typeface="PingFang SC Medium" panose="020B0400000000000000" pitchFamily="34" charset="-122"/>
              </a:rPr>
              <a:t>-</a:t>
            </a:r>
            <a:r>
              <a:rPr kumimoji="1" lang="zh-CN" altLang="en-US" sz="4000" dirty="0">
                <a:solidFill>
                  <a:schemeClr val="accent6">
                    <a:lumMod val="20000"/>
                    <a:lumOff val="80000"/>
                  </a:schemeClr>
                </a:solidFill>
                <a:latin typeface="PingFang SC Medium" panose="020B0400000000000000" pitchFamily="34" charset="-122"/>
                <a:ea typeface="PingFang SC Medium" panose="020B0400000000000000" pitchFamily="34" charset="-122"/>
              </a:rPr>
              <a:t>拿</a:t>
            </a:r>
            <a:r>
              <a:rPr kumimoji="1" lang="en-US" altLang="zh-CN" sz="4000" dirty="0">
                <a:solidFill>
                  <a:schemeClr val="accent6">
                    <a:lumMod val="20000"/>
                    <a:lumOff val="80000"/>
                  </a:schemeClr>
                </a:solidFill>
                <a:latin typeface="PingFang SC Medium" panose="020B0400000000000000" pitchFamily="34" charset="-122"/>
                <a:ea typeface="PingFang SC Medium" panose="020B0400000000000000" pitchFamily="34" charset="-122"/>
              </a:rPr>
              <a:t>5</a:t>
            </a:r>
            <a:r>
              <a:rPr kumimoji="1" lang="zh-CN" altLang="en-US" sz="4000" dirty="0">
                <a:solidFill>
                  <a:schemeClr val="accent6">
                    <a:lumMod val="20000"/>
                    <a:lumOff val="80000"/>
                  </a:schemeClr>
                </a:solidFill>
                <a:latin typeface="PingFang SC Medium" panose="020B0400000000000000" pitchFamily="34" charset="-122"/>
                <a:ea typeface="PingFang SC Medium" panose="020B0400000000000000" pitchFamily="34" charset="-122"/>
              </a:rPr>
              <a:t>毛</a:t>
            </a:r>
            <a:endParaRPr kumimoji="1" lang="en-US" altLang="zh-CN" sz="4400" dirty="0">
              <a:solidFill>
                <a:schemeClr val="accent6">
                  <a:lumMod val="20000"/>
                  <a:lumOff val="80000"/>
                </a:schemeClr>
              </a:solidFill>
              <a:latin typeface="PingFang SC Medium" panose="020B0400000000000000" pitchFamily="34" charset="-122"/>
              <a:ea typeface="PingFang SC Medium" panose="020B0400000000000000" pitchFamily="34" charset="-122"/>
            </a:endParaRPr>
          </a:p>
          <a:p>
            <a:r>
              <a:rPr kumimoji="1" lang="zh-CN" altLang="en-US" sz="4400" dirty="0">
                <a:solidFill>
                  <a:schemeClr val="accent2">
                    <a:lumMod val="60000"/>
                    <a:lumOff val="40000"/>
                  </a:schemeClr>
                </a:solidFill>
                <a:latin typeface="PingFang SC Medium" panose="020B0400000000000000" pitchFamily="34" charset="-122"/>
                <a:ea typeface="PingFang SC Medium" panose="020B0400000000000000" pitchFamily="34" charset="-122"/>
              </a:rPr>
              <a:t>彻底解决了蒙代尔的不可能</a:t>
            </a:r>
            <a:r>
              <a:rPr kumimoji="1" lang="en-US" altLang="zh-CN" sz="4400" dirty="0">
                <a:solidFill>
                  <a:schemeClr val="accent2">
                    <a:lumMod val="60000"/>
                    <a:lumOff val="40000"/>
                  </a:schemeClr>
                </a:solidFill>
                <a:latin typeface="PingFang SC Medium" panose="020B0400000000000000" pitchFamily="34" charset="-122"/>
                <a:ea typeface="PingFang SC Medium" panose="020B0400000000000000" pitchFamily="34" charset="-122"/>
              </a:rPr>
              <a:t>3</a:t>
            </a:r>
            <a:r>
              <a:rPr kumimoji="1" lang="zh-CN" altLang="en-US" sz="4400" dirty="0">
                <a:solidFill>
                  <a:schemeClr val="accent2">
                    <a:lumMod val="60000"/>
                    <a:lumOff val="40000"/>
                  </a:schemeClr>
                </a:solidFill>
                <a:latin typeface="PingFang SC Medium" panose="020B0400000000000000" pitchFamily="34" charset="-122"/>
                <a:ea typeface="PingFang SC Medium" panose="020B0400000000000000" pitchFamily="34" charset="-122"/>
              </a:rPr>
              <a:t>角</a:t>
            </a:r>
            <a:endParaRPr kumimoji="1" lang="en-US" altLang="zh-CN" sz="4400" dirty="0">
              <a:solidFill>
                <a:schemeClr val="accent2">
                  <a:lumMod val="60000"/>
                  <a:lumOff val="40000"/>
                </a:schemeClr>
              </a:solidFill>
              <a:latin typeface="PingFang SC Medium" panose="020B0400000000000000" pitchFamily="34" charset="-122"/>
              <a:ea typeface="PingFang SC Medium" panose="020B0400000000000000" pitchFamily="34" charset="-122"/>
            </a:endParaRPr>
          </a:p>
          <a:p>
            <a:r>
              <a:rPr kumimoji="1" lang="zh-CN" altLang="en-US" sz="3600" dirty="0">
                <a:solidFill>
                  <a:srgbClr val="00B0F0"/>
                </a:solidFill>
                <a:latin typeface="PingFang SC Medium" panose="020B0400000000000000" pitchFamily="34" charset="-122"/>
                <a:ea typeface="PingFang SC Medium" panose="020B0400000000000000" pitchFamily="34" charset="-122"/>
              </a:rPr>
              <a:t>真心在践行：共同富裕、所以赢得人心！</a:t>
            </a:r>
          </a:p>
        </p:txBody>
      </p:sp>
      <p:pic>
        <p:nvPicPr>
          <p:cNvPr id="6" name="图片 5">
            <a:extLst>
              <a:ext uri="{FF2B5EF4-FFF2-40B4-BE49-F238E27FC236}">
                <a16:creationId xmlns:a16="http://schemas.microsoft.com/office/drawing/2014/main" id="{FEAAB503-B9D2-7D45-26AC-5E07EF676A6B}"/>
              </a:ext>
            </a:extLst>
          </p:cNvPr>
          <p:cNvPicPr>
            <a:picLocks noChangeAspect="1"/>
          </p:cNvPicPr>
          <p:nvPr/>
        </p:nvPicPr>
        <p:blipFill rotWithShape="1">
          <a:blip r:embed="rId2"/>
          <a:srcRect l="34482" t="16092" r="34363" b="16246"/>
          <a:stretch/>
        </p:blipFill>
        <p:spPr>
          <a:xfrm>
            <a:off x="10977563" y="5177490"/>
            <a:ext cx="1197076" cy="1680510"/>
          </a:xfrm>
          <a:prstGeom prst="rect">
            <a:avLst/>
          </a:prstGeom>
        </p:spPr>
      </p:pic>
      <p:grpSp>
        <p:nvGrpSpPr>
          <p:cNvPr id="7" name="组合 6">
            <a:extLst>
              <a:ext uri="{FF2B5EF4-FFF2-40B4-BE49-F238E27FC236}">
                <a16:creationId xmlns:a16="http://schemas.microsoft.com/office/drawing/2014/main" id="{08714A29-9766-D99F-196D-EE0571DBB5D6}"/>
              </a:ext>
            </a:extLst>
          </p:cNvPr>
          <p:cNvGrpSpPr/>
          <p:nvPr/>
        </p:nvGrpSpPr>
        <p:grpSpPr>
          <a:xfrm>
            <a:off x="10977563" y="4812793"/>
            <a:ext cx="1214437" cy="2045207"/>
            <a:chOff x="132310" y="200025"/>
            <a:chExt cx="1214437" cy="2045207"/>
          </a:xfrm>
        </p:grpSpPr>
        <p:sp>
          <p:nvSpPr>
            <p:cNvPr id="8" name="圆角矩形 7">
              <a:extLst>
                <a:ext uri="{FF2B5EF4-FFF2-40B4-BE49-F238E27FC236}">
                  <a16:creationId xmlns:a16="http://schemas.microsoft.com/office/drawing/2014/main" id="{5E96E843-DB7F-3EDF-CB11-D7F195E2EFF4}"/>
                </a:ext>
              </a:extLst>
            </p:cNvPr>
            <p:cNvSpPr/>
            <p:nvPr/>
          </p:nvSpPr>
          <p:spPr>
            <a:xfrm>
              <a:off x="132310" y="200025"/>
              <a:ext cx="1214437" cy="371475"/>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 altLang="zh-CN" b="1" dirty="0" err="1">
                  <a:latin typeface="KaiTi" panose="02010609060101010101" pitchFamily="49" charset="-122"/>
                  <a:ea typeface="KaiTi" panose="02010609060101010101" pitchFamily="49" charset="-122"/>
                </a:rPr>
                <a:t>Vinda</a:t>
              </a:r>
              <a:endParaRPr kumimoji="1" lang="zh-CN" altLang="en-US" b="1" dirty="0">
                <a:latin typeface="KaiTi" panose="02010609060101010101" pitchFamily="49" charset="-122"/>
                <a:ea typeface="KaiTi" panose="02010609060101010101" pitchFamily="49" charset="-122"/>
              </a:endParaRPr>
            </a:p>
          </p:txBody>
        </p:sp>
        <p:pic>
          <p:nvPicPr>
            <p:cNvPr id="9" name="图片 8">
              <a:extLst>
                <a:ext uri="{FF2B5EF4-FFF2-40B4-BE49-F238E27FC236}">
                  <a16:creationId xmlns:a16="http://schemas.microsoft.com/office/drawing/2014/main" id="{4B180825-9BCD-F579-FF80-7500EB5150D7}"/>
                </a:ext>
              </a:extLst>
            </p:cNvPr>
            <p:cNvPicPr>
              <a:picLocks noChangeAspect="1"/>
            </p:cNvPicPr>
            <p:nvPr/>
          </p:nvPicPr>
          <p:blipFill rotWithShape="1">
            <a:blip r:embed="rId2"/>
            <a:srcRect l="34482" t="16092" r="34363" b="16246"/>
            <a:stretch/>
          </p:blipFill>
          <p:spPr>
            <a:xfrm>
              <a:off x="132310" y="564722"/>
              <a:ext cx="1197076" cy="1680510"/>
            </a:xfrm>
            <a:prstGeom prst="rect">
              <a:avLst/>
            </a:prstGeom>
          </p:spPr>
        </p:pic>
      </p:grpSp>
    </p:spTree>
    <p:extLst>
      <p:ext uri="{BB962C8B-B14F-4D97-AF65-F5344CB8AC3E}">
        <p14:creationId xmlns:p14="http://schemas.microsoft.com/office/powerpoint/2010/main" val="2614457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A0D25D-4BA4-0095-D98A-1C16CA42FB75}"/>
            </a:ext>
          </a:extLst>
        </p:cNvPr>
        <p:cNvGrpSpPr/>
        <p:nvPr/>
      </p:nvGrpSpPr>
      <p:grpSpPr>
        <a:xfrm>
          <a:off x="0" y="0"/>
          <a:ext cx="0" cy="0"/>
          <a:chOff x="0" y="0"/>
          <a:chExt cx="0" cy="0"/>
        </a:xfrm>
      </p:grpSpPr>
      <p:sp>
        <p:nvSpPr>
          <p:cNvPr id="4" name="三角形 3">
            <a:extLst>
              <a:ext uri="{FF2B5EF4-FFF2-40B4-BE49-F238E27FC236}">
                <a16:creationId xmlns:a16="http://schemas.microsoft.com/office/drawing/2014/main" id="{D62A7C3C-F093-C0BA-73CB-9053D1B4BE65}"/>
              </a:ext>
            </a:extLst>
          </p:cNvPr>
          <p:cNvSpPr/>
          <p:nvPr/>
        </p:nvSpPr>
        <p:spPr>
          <a:xfrm>
            <a:off x="5681472" y="2735691"/>
            <a:ext cx="3638551" cy="2886841"/>
          </a:xfrm>
          <a:prstGeom prst="triangl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5">
                  <a:lumMod val="75000"/>
                </a:schemeClr>
              </a:solidFill>
            </a:endParaRPr>
          </a:p>
        </p:txBody>
      </p:sp>
      <p:sp>
        <p:nvSpPr>
          <p:cNvPr id="5" name="文本框 4">
            <a:extLst>
              <a:ext uri="{FF2B5EF4-FFF2-40B4-BE49-F238E27FC236}">
                <a16:creationId xmlns:a16="http://schemas.microsoft.com/office/drawing/2014/main" id="{3BD4A0C4-56EC-3806-D9FA-E1F0AF07D6C7}"/>
              </a:ext>
            </a:extLst>
          </p:cNvPr>
          <p:cNvSpPr txBox="1"/>
          <p:nvPr/>
        </p:nvSpPr>
        <p:spPr>
          <a:xfrm>
            <a:off x="6340822" y="1574346"/>
            <a:ext cx="2785690" cy="1015663"/>
          </a:xfrm>
          <a:prstGeom prst="rect">
            <a:avLst/>
          </a:prstGeom>
          <a:noFill/>
        </p:spPr>
        <p:txBody>
          <a:bodyPr wrap="square" rtlCol="0">
            <a:spAutoFit/>
          </a:bodyPr>
          <a:lstStyle/>
          <a:p>
            <a:r>
              <a:rPr kumimoji="1" lang="zh-CN" altLang="en-US" sz="6000" b="1" dirty="0">
                <a:solidFill>
                  <a:srgbClr val="FFC000"/>
                </a:solidFill>
                <a:latin typeface="PingFang SC Semibold" panose="020B0400000000000000" pitchFamily="34" charset="-122"/>
                <a:ea typeface="PingFang SC Semibold" panose="020B0400000000000000" pitchFamily="34" charset="-122"/>
              </a:rPr>
              <a:t>经销商</a:t>
            </a:r>
            <a:endParaRPr kumimoji="1" lang="en-US" altLang="zh-CN" sz="6000" b="1" dirty="0">
              <a:solidFill>
                <a:srgbClr val="FFC000"/>
              </a:solidFill>
              <a:latin typeface="PingFang SC Semibold" panose="020B0400000000000000" pitchFamily="34" charset="-122"/>
              <a:ea typeface="PingFang SC Semibold" panose="020B0400000000000000" pitchFamily="34" charset="-122"/>
            </a:endParaRPr>
          </a:p>
        </p:txBody>
      </p:sp>
      <p:sp>
        <p:nvSpPr>
          <p:cNvPr id="6" name="文本框 5">
            <a:extLst>
              <a:ext uri="{FF2B5EF4-FFF2-40B4-BE49-F238E27FC236}">
                <a16:creationId xmlns:a16="http://schemas.microsoft.com/office/drawing/2014/main" id="{2AC7906F-E322-7CD4-4CB3-996217726B2D}"/>
              </a:ext>
            </a:extLst>
          </p:cNvPr>
          <p:cNvSpPr txBox="1"/>
          <p:nvPr/>
        </p:nvSpPr>
        <p:spPr>
          <a:xfrm>
            <a:off x="3625384" y="5136800"/>
            <a:ext cx="2196193" cy="1107996"/>
          </a:xfrm>
          <a:prstGeom prst="rect">
            <a:avLst/>
          </a:prstGeom>
          <a:noFill/>
        </p:spPr>
        <p:txBody>
          <a:bodyPr wrap="square" rtlCol="0">
            <a:spAutoFit/>
          </a:bodyPr>
          <a:lstStyle/>
          <a:p>
            <a:r>
              <a:rPr kumimoji="1" lang="zh-CN" altLang="en-US" sz="6600" b="1" dirty="0">
                <a:solidFill>
                  <a:srgbClr val="FFC000"/>
                </a:solidFill>
                <a:latin typeface="PingFang SC Semibold" panose="020B0400000000000000" pitchFamily="34" charset="-122"/>
                <a:ea typeface="PingFang SC Semibold" panose="020B0400000000000000" pitchFamily="34" charset="-122"/>
              </a:rPr>
              <a:t>厂家</a:t>
            </a:r>
          </a:p>
        </p:txBody>
      </p:sp>
      <p:sp>
        <p:nvSpPr>
          <p:cNvPr id="7" name="文本框 6">
            <a:extLst>
              <a:ext uri="{FF2B5EF4-FFF2-40B4-BE49-F238E27FC236}">
                <a16:creationId xmlns:a16="http://schemas.microsoft.com/office/drawing/2014/main" id="{B30B882B-73BA-8C30-C07E-B1FC4DAD06B5}"/>
              </a:ext>
            </a:extLst>
          </p:cNvPr>
          <p:cNvSpPr txBox="1"/>
          <p:nvPr/>
        </p:nvSpPr>
        <p:spPr>
          <a:xfrm>
            <a:off x="9544790" y="5160867"/>
            <a:ext cx="2251635" cy="923330"/>
          </a:xfrm>
          <a:prstGeom prst="rect">
            <a:avLst/>
          </a:prstGeom>
          <a:noFill/>
        </p:spPr>
        <p:txBody>
          <a:bodyPr wrap="square" rtlCol="0">
            <a:spAutoFit/>
          </a:bodyPr>
          <a:lstStyle/>
          <a:p>
            <a:r>
              <a:rPr kumimoji="1" lang="zh-CN" altLang="en-US" sz="5400" b="1" dirty="0">
                <a:solidFill>
                  <a:srgbClr val="FFC000"/>
                </a:solidFill>
                <a:latin typeface="PingFang SC Semibold" panose="020B0400000000000000" pitchFamily="34" charset="-122"/>
                <a:ea typeface="PingFang SC Semibold" panose="020B0400000000000000" pitchFamily="34" charset="-122"/>
              </a:rPr>
              <a:t>消费者</a:t>
            </a:r>
            <a:endParaRPr kumimoji="1" lang="zh-CN" altLang="en-US" sz="6600" b="1" dirty="0">
              <a:solidFill>
                <a:srgbClr val="FFC000"/>
              </a:solidFill>
              <a:latin typeface="PingFang SC Semibold" panose="020B0400000000000000" pitchFamily="34" charset="-122"/>
              <a:ea typeface="PingFang SC Semibold" panose="020B0400000000000000" pitchFamily="34" charset="-122"/>
            </a:endParaRPr>
          </a:p>
        </p:txBody>
      </p:sp>
      <p:sp>
        <p:nvSpPr>
          <p:cNvPr id="2" name="标题 1">
            <a:extLst>
              <a:ext uri="{FF2B5EF4-FFF2-40B4-BE49-F238E27FC236}">
                <a16:creationId xmlns:a16="http://schemas.microsoft.com/office/drawing/2014/main" id="{FCA44D3D-98BE-E520-C391-320662D772DA}"/>
              </a:ext>
            </a:extLst>
          </p:cNvPr>
          <p:cNvSpPr>
            <a:spLocks noGrp="1"/>
          </p:cNvSpPr>
          <p:nvPr>
            <p:ph type="title"/>
          </p:nvPr>
        </p:nvSpPr>
        <p:spPr>
          <a:xfrm>
            <a:off x="205576" y="153784"/>
            <a:ext cx="4551536" cy="4872451"/>
          </a:xfrm>
        </p:spPr>
        <p:txBody>
          <a:bodyPr>
            <a:normAutofit fontScale="90000"/>
          </a:bodyPr>
          <a:lstStyle/>
          <a:p>
            <a:br>
              <a:rPr kumimoji="1" lang="en-US" altLang="zh-CN" sz="6000" b="1" dirty="0">
                <a:solidFill>
                  <a:srgbClr val="FFC000"/>
                </a:solidFill>
                <a:latin typeface="PingFang SC Semibold" panose="020B0400000000000000" pitchFamily="34" charset="-122"/>
                <a:ea typeface="PingFang SC Semibold" panose="020B0400000000000000" pitchFamily="34" charset="-122"/>
              </a:rPr>
            </a:br>
            <a:br>
              <a:rPr kumimoji="1" lang="en-US" altLang="zh-CN" sz="6000" b="1" dirty="0">
                <a:solidFill>
                  <a:srgbClr val="FFC000"/>
                </a:solidFill>
                <a:latin typeface="PingFang SC Semibold" panose="020B0400000000000000" pitchFamily="34" charset="-122"/>
                <a:ea typeface="PingFang SC Semibold" panose="020B0400000000000000" pitchFamily="34" charset="-122"/>
              </a:rPr>
            </a:br>
            <a:r>
              <a:rPr kumimoji="1" lang="zh-CN" altLang="en-US" sz="6000" b="1" dirty="0">
                <a:solidFill>
                  <a:srgbClr val="00FFF1"/>
                </a:solidFill>
                <a:latin typeface="PingFang SC Semibold" panose="020B0400000000000000" pitchFamily="34" charset="-122"/>
                <a:ea typeface="PingFang SC Semibold" panose="020B0400000000000000" pitchFamily="34" charset="-122"/>
              </a:rPr>
              <a:t>营销界</a:t>
            </a:r>
            <a:br>
              <a:rPr kumimoji="1" lang="en-US" altLang="zh-CN" sz="6000" b="1" dirty="0">
                <a:solidFill>
                  <a:srgbClr val="00FFF1"/>
                </a:solidFill>
                <a:latin typeface="PingFang SC Semibold" panose="020B0400000000000000" pitchFamily="34" charset="-122"/>
                <a:ea typeface="PingFang SC Semibold" panose="020B0400000000000000" pitchFamily="34" charset="-122"/>
              </a:rPr>
            </a:br>
            <a:r>
              <a:rPr kumimoji="1" lang="zh-CN" altLang="en-US" sz="6000" b="1" dirty="0">
                <a:solidFill>
                  <a:srgbClr val="FFC000"/>
                </a:solidFill>
                <a:latin typeface="PingFang SC Semibold" panose="020B0400000000000000" pitchFamily="34" charset="-122"/>
                <a:ea typeface="PingFang SC Semibold" panose="020B0400000000000000" pitchFamily="34" charset="-122"/>
              </a:rPr>
              <a:t>蒙代尔不可能</a:t>
            </a:r>
            <a:r>
              <a:rPr kumimoji="1" lang="zh-CN" altLang="en-US" sz="6000" b="1" dirty="0">
                <a:solidFill>
                  <a:srgbClr val="00FFF1"/>
                </a:solidFill>
                <a:latin typeface="PingFang SC Semibold" panose="020B0400000000000000" pitchFamily="34" charset="-122"/>
                <a:ea typeface="PingFang SC Semibold" panose="020B0400000000000000" pitchFamily="34" charset="-122"/>
              </a:rPr>
              <a:t>铁三角</a:t>
            </a:r>
            <a:br>
              <a:rPr kumimoji="1" lang="en-US" altLang="zh-CN" sz="3600" b="1" dirty="0">
                <a:solidFill>
                  <a:srgbClr val="FFC000"/>
                </a:solidFill>
                <a:latin typeface="PingFang SC Semibold" panose="020B0400000000000000" pitchFamily="34" charset="-122"/>
                <a:ea typeface="PingFang SC Semibold" panose="020B0400000000000000" pitchFamily="34" charset="-122"/>
              </a:rPr>
            </a:br>
            <a:br>
              <a:rPr kumimoji="1" lang="en-US" altLang="zh-CN" sz="3600" b="1" dirty="0">
                <a:solidFill>
                  <a:schemeClr val="accent1">
                    <a:lumMod val="60000"/>
                    <a:lumOff val="40000"/>
                  </a:schemeClr>
                </a:solidFill>
                <a:latin typeface="PingFang SC Semibold" panose="020B0400000000000000" pitchFamily="34" charset="-122"/>
                <a:ea typeface="PingFang SC Semibold" panose="020B0400000000000000" pitchFamily="34" charset="-122"/>
              </a:rPr>
            </a:br>
            <a:br>
              <a:rPr kumimoji="1" lang="en-US" altLang="zh-CN" sz="3600" b="1" dirty="0">
                <a:solidFill>
                  <a:srgbClr val="FFC000"/>
                </a:solidFill>
                <a:latin typeface="PingFang SC Semibold" panose="020B0400000000000000" pitchFamily="34" charset="-122"/>
                <a:ea typeface="PingFang SC Semibold" panose="020B0400000000000000" pitchFamily="34" charset="-122"/>
              </a:rPr>
            </a:br>
            <a:endParaRPr kumimoji="1" lang="zh-CN" altLang="en-US" sz="8800" b="1" dirty="0">
              <a:solidFill>
                <a:srgbClr val="FFC000"/>
              </a:solidFill>
              <a:latin typeface="PingFang SC Semibold" panose="020B0400000000000000" pitchFamily="34" charset="-122"/>
              <a:ea typeface="PingFang SC Semibold" panose="020B0400000000000000" pitchFamily="34" charset="-122"/>
            </a:endParaRPr>
          </a:p>
        </p:txBody>
      </p:sp>
      <p:grpSp>
        <p:nvGrpSpPr>
          <p:cNvPr id="8" name="组合 7">
            <a:extLst>
              <a:ext uri="{FF2B5EF4-FFF2-40B4-BE49-F238E27FC236}">
                <a16:creationId xmlns:a16="http://schemas.microsoft.com/office/drawing/2014/main" id="{7BCF50AD-2D0C-9EB5-796E-51A6AAC8E6A0}"/>
              </a:ext>
            </a:extLst>
          </p:cNvPr>
          <p:cNvGrpSpPr/>
          <p:nvPr/>
        </p:nvGrpSpPr>
        <p:grpSpPr>
          <a:xfrm>
            <a:off x="7018262" y="4116065"/>
            <a:ext cx="964970" cy="1158200"/>
            <a:chOff x="132310" y="200025"/>
            <a:chExt cx="1214437" cy="1597845"/>
          </a:xfrm>
        </p:grpSpPr>
        <p:sp>
          <p:nvSpPr>
            <p:cNvPr id="9" name="圆角矩形 8">
              <a:extLst>
                <a:ext uri="{FF2B5EF4-FFF2-40B4-BE49-F238E27FC236}">
                  <a16:creationId xmlns:a16="http://schemas.microsoft.com/office/drawing/2014/main" id="{96E8C06E-698F-DED3-0336-D051B1312A90}"/>
                </a:ext>
              </a:extLst>
            </p:cNvPr>
            <p:cNvSpPr/>
            <p:nvPr/>
          </p:nvSpPr>
          <p:spPr>
            <a:xfrm>
              <a:off x="132310" y="200025"/>
              <a:ext cx="1214437" cy="371475"/>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 altLang="zh-CN" b="1" dirty="0" err="1">
                  <a:latin typeface="KaiTi" panose="02010609060101010101" pitchFamily="49" charset="-122"/>
                  <a:ea typeface="KaiTi" panose="02010609060101010101" pitchFamily="49" charset="-122"/>
                </a:rPr>
                <a:t>Vinda</a:t>
              </a:r>
              <a:endParaRPr kumimoji="1" lang="zh-CN" altLang="en-US" b="1" dirty="0">
                <a:latin typeface="KaiTi" panose="02010609060101010101" pitchFamily="49" charset="-122"/>
                <a:ea typeface="KaiTi" panose="02010609060101010101" pitchFamily="49" charset="-122"/>
              </a:endParaRPr>
            </a:p>
          </p:txBody>
        </p:sp>
        <p:pic>
          <p:nvPicPr>
            <p:cNvPr id="10" name="图片 9">
              <a:extLst>
                <a:ext uri="{FF2B5EF4-FFF2-40B4-BE49-F238E27FC236}">
                  <a16:creationId xmlns:a16="http://schemas.microsoft.com/office/drawing/2014/main" id="{E4A7D461-5538-320C-9AC6-022228256B47}"/>
                </a:ext>
              </a:extLst>
            </p:cNvPr>
            <p:cNvPicPr>
              <a:picLocks noChangeAspect="1"/>
            </p:cNvPicPr>
            <p:nvPr/>
          </p:nvPicPr>
          <p:blipFill rotWithShape="1">
            <a:blip r:embed="rId2"/>
            <a:srcRect l="34482" t="16092" r="34363" b="34531"/>
            <a:stretch/>
          </p:blipFill>
          <p:spPr>
            <a:xfrm>
              <a:off x="149671" y="571500"/>
              <a:ext cx="1197076" cy="1226370"/>
            </a:xfrm>
            <a:prstGeom prst="rect">
              <a:avLst/>
            </a:prstGeom>
          </p:spPr>
        </p:pic>
      </p:grpSp>
    </p:spTree>
    <p:extLst>
      <p:ext uri="{BB962C8B-B14F-4D97-AF65-F5344CB8AC3E}">
        <p14:creationId xmlns:p14="http://schemas.microsoft.com/office/powerpoint/2010/main" val="14214271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E11388-31D4-2B69-5AA7-A043477E6098}"/>
            </a:ext>
          </a:extLst>
        </p:cNvPr>
        <p:cNvGrpSpPr/>
        <p:nvPr/>
      </p:nvGrpSpPr>
      <p:grpSpPr>
        <a:xfrm>
          <a:off x="0" y="0"/>
          <a:ext cx="0" cy="0"/>
          <a:chOff x="0" y="0"/>
          <a:chExt cx="0" cy="0"/>
        </a:xfrm>
      </p:grpSpPr>
      <p:sp>
        <p:nvSpPr>
          <p:cNvPr id="4" name="三角形 3">
            <a:extLst>
              <a:ext uri="{FF2B5EF4-FFF2-40B4-BE49-F238E27FC236}">
                <a16:creationId xmlns:a16="http://schemas.microsoft.com/office/drawing/2014/main" id="{449CA2BB-6E6F-9FFB-5181-31A6A1A947F3}"/>
              </a:ext>
            </a:extLst>
          </p:cNvPr>
          <p:cNvSpPr/>
          <p:nvPr/>
        </p:nvSpPr>
        <p:spPr>
          <a:xfrm>
            <a:off x="5681472" y="2735691"/>
            <a:ext cx="3638551" cy="2886841"/>
          </a:xfrm>
          <a:prstGeom prst="triangl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5">
                  <a:lumMod val="75000"/>
                </a:schemeClr>
              </a:solidFill>
            </a:endParaRPr>
          </a:p>
        </p:txBody>
      </p:sp>
      <p:sp>
        <p:nvSpPr>
          <p:cNvPr id="5" name="文本框 4">
            <a:extLst>
              <a:ext uri="{FF2B5EF4-FFF2-40B4-BE49-F238E27FC236}">
                <a16:creationId xmlns:a16="http://schemas.microsoft.com/office/drawing/2014/main" id="{BFD6C9DF-E59E-FB77-DEFB-E1CD9D9522BB}"/>
              </a:ext>
            </a:extLst>
          </p:cNvPr>
          <p:cNvSpPr txBox="1"/>
          <p:nvPr/>
        </p:nvSpPr>
        <p:spPr>
          <a:xfrm>
            <a:off x="6340822" y="1574346"/>
            <a:ext cx="2785690" cy="1015663"/>
          </a:xfrm>
          <a:prstGeom prst="rect">
            <a:avLst/>
          </a:prstGeom>
          <a:noFill/>
        </p:spPr>
        <p:txBody>
          <a:bodyPr wrap="square" rtlCol="0">
            <a:spAutoFit/>
          </a:bodyPr>
          <a:lstStyle/>
          <a:p>
            <a:r>
              <a:rPr kumimoji="1" lang="zh-CN" altLang="en-US" sz="6000" b="1" dirty="0">
                <a:solidFill>
                  <a:srgbClr val="FFC000"/>
                </a:solidFill>
                <a:latin typeface="PingFang SC Semibold" panose="020B0400000000000000" pitchFamily="34" charset="-122"/>
                <a:ea typeface="PingFang SC Semibold" panose="020B0400000000000000" pitchFamily="34" charset="-122"/>
              </a:rPr>
              <a:t>经销商</a:t>
            </a:r>
            <a:endParaRPr kumimoji="1" lang="en-US" altLang="zh-CN" sz="6000" b="1" dirty="0">
              <a:solidFill>
                <a:srgbClr val="FFC000"/>
              </a:solidFill>
              <a:latin typeface="PingFang SC Semibold" panose="020B0400000000000000" pitchFamily="34" charset="-122"/>
              <a:ea typeface="PingFang SC Semibold" panose="020B0400000000000000" pitchFamily="34" charset="-122"/>
            </a:endParaRPr>
          </a:p>
        </p:txBody>
      </p:sp>
      <p:sp>
        <p:nvSpPr>
          <p:cNvPr id="6" name="文本框 5">
            <a:extLst>
              <a:ext uri="{FF2B5EF4-FFF2-40B4-BE49-F238E27FC236}">
                <a16:creationId xmlns:a16="http://schemas.microsoft.com/office/drawing/2014/main" id="{0C387960-F038-6F11-2127-9775E16F9D36}"/>
              </a:ext>
            </a:extLst>
          </p:cNvPr>
          <p:cNvSpPr txBox="1"/>
          <p:nvPr/>
        </p:nvSpPr>
        <p:spPr>
          <a:xfrm>
            <a:off x="3832751" y="5160867"/>
            <a:ext cx="2196193" cy="923330"/>
          </a:xfrm>
          <a:prstGeom prst="rect">
            <a:avLst/>
          </a:prstGeom>
          <a:noFill/>
        </p:spPr>
        <p:txBody>
          <a:bodyPr wrap="square" rtlCol="0">
            <a:spAutoFit/>
          </a:bodyPr>
          <a:lstStyle/>
          <a:p>
            <a:r>
              <a:rPr kumimoji="1" lang="zh-CN" altLang="en-US" sz="5400" b="1" dirty="0">
                <a:solidFill>
                  <a:srgbClr val="FFC000"/>
                </a:solidFill>
                <a:latin typeface="PingFang SC Semibold" panose="020B0400000000000000" pitchFamily="34" charset="-122"/>
                <a:ea typeface="PingFang SC Semibold" panose="020B0400000000000000" pitchFamily="34" charset="-122"/>
              </a:rPr>
              <a:t>厂家</a:t>
            </a:r>
          </a:p>
        </p:txBody>
      </p:sp>
      <p:sp>
        <p:nvSpPr>
          <p:cNvPr id="7" name="文本框 6">
            <a:extLst>
              <a:ext uri="{FF2B5EF4-FFF2-40B4-BE49-F238E27FC236}">
                <a16:creationId xmlns:a16="http://schemas.microsoft.com/office/drawing/2014/main" id="{24909684-CFA7-DC6A-974E-048BC704D113}"/>
              </a:ext>
            </a:extLst>
          </p:cNvPr>
          <p:cNvSpPr txBox="1"/>
          <p:nvPr/>
        </p:nvSpPr>
        <p:spPr>
          <a:xfrm>
            <a:off x="9483165" y="4688462"/>
            <a:ext cx="2251635" cy="923330"/>
          </a:xfrm>
          <a:prstGeom prst="rect">
            <a:avLst/>
          </a:prstGeom>
          <a:noFill/>
        </p:spPr>
        <p:txBody>
          <a:bodyPr wrap="square" rtlCol="0">
            <a:spAutoFit/>
          </a:bodyPr>
          <a:lstStyle/>
          <a:p>
            <a:r>
              <a:rPr kumimoji="1" lang="zh-CN" altLang="en-US" sz="5400" b="1" dirty="0">
                <a:solidFill>
                  <a:srgbClr val="FFC000"/>
                </a:solidFill>
                <a:latin typeface="PingFang SC Semibold" panose="020B0400000000000000" pitchFamily="34" charset="-122"/>
                <a:ea typeface="PingFang SC Semibold" panose="020B0400000000000000" pitchFamily="34" charset="-122"/>
              </a:rPr>
              <a:t>消费者</a:t>
            </a:r>
            <a:endParaRPr kumimoji="1" lang="zh-CN" altLang="en-US" sz="6600" b="1" dirty="0">
              <a:solidFill>
                <a:srgbClr val="FFC000"/>
              </a:solidFill>
              <a:latin typeface="PingFang SC Semibold" panose="020B0400000000000000" pitchFamily="34" charset="-122"/>
              <a:ea typeface="PingFang SC Semibold" panose="020B0400000000000000" pitchFamily="34" charset="-122"/>
            </a:endParaRPr>
          </a:p>
        </p:txBody>
      </p:sp>
      <p:sp>
        <p:nvSpPr>
          <p:cNvPr id="2" name="标题 1">
            <a:extLst>
              <a:ext uri="{FF2B5EF4-FFF2-40B4-BE49-F238E27FC236}">
                <a16:creationId xmlns:a16="http://schemas.microsoft.com/office/drawing/2014/main" id="{A6A4C948-7ECE-4CF0-A0E5-F992F344F423}"/>
              </a:ext>
            </a:extLst>
          </p:cNvPr>
          <p:cNvSpPr>
            <a:spLocks noGrp="1"/>
          </p:cNvSpPr>
          <p:nvPr>
            <p:ph type="title"/>
          </p:nvPr>
        </p:nvSpPr>
        <p:spPr>
          <a:xfrm>
            <a:off x="205576" y="153784"/>
            <a:ext cx="5823368" cy="4872451"/>
          </a:xfrm>
        </p:spPr>
        <p:txBody>
          <a:bodyPr>
            <a:normAutofit fontScale="90000"/>
          </a:bodyPr>
          <a:lstStyle/>
          <a:p>
            <a:br>
              <a:rPr kumimoji="1" lang="en-US" altLang="zh-CN" sz="6000" b="1" dirty="0">
                <a:solidFill>
                  <a:srgbClr val="FFC000"/>
                </a:solidFill>
                <a:latin typeface="PingFang SC Semibold" panose="020B0400000000000000" pitchFamily="34" charset="-122"/>
                <a:ea typeface="PingFang SC Semibold" panose="020B0400000000000000" pitchFamily="34" charset="-122"/>
              </a:rPr>
            </a:br>
            <a:br>
              <a:rPr kumimoji="1" lang="en-US" altLang="zh-CN" sz="6000" b="1" dirty="0">
                <a:solidFill>
                  <a:srgbClr val="FFC000"/>
                </a:solidFill>
                <a:latin typeface="PingFang SC Semibold" panose="020B0400000000000000" pitchFamily="34" charset="-122"/>
                <a:ea typeface="PingFang SC Semibold" panose="020B0400000000000000" pitchFamily="34" charset="-122"/>
              </a:rPr>
            </a:br>
            <a:r>
              <a:rPr kumimoji="1" lang="en-US" altLang="zh-CN" sz="5300" b="1" dirty="0" err="1">
                <a:solidFill>
                  <a:schemeClr val="accent4">
                    <a:lumMod val="20000"/>
                    <a:lumOff val="80000"/>
                  </a:schemeClr>
                </a:solidFill>
                <a:latin typeface="PingFang SC Semibold" panose="020B0400000000000000" pitchFamily="34" charset="-122"/>
                <a:ea typeface="PingFang SC Semibold" panose="020B0400000000000000" pitchFamily="34" charset="-122"/>
              </a:rPr>
              <a:t>Livegood</a:t>
            </a:r>
            <a:r>
              <a:rPr kumimoji="1" lang="zh-CN" altLang="en-US" sz="5300" b="1" dirty="0">
                <a:solidFill>
                  <a:schemeClr val="accent4">
                    <a:lumMod val="20000"/>
                    <a:lumOff val="80000"/>
                  </a:schemeClr>
                </a:solidFill>
                <a:latin typeface="PingFang SC Semibold" panose="020B0400000000000000" pitchFamily="34" charset="-122"/>
                <a:ea typeface="PingFang SC Semibold" panose="020B0400000000000000" pitchFamily="34" charset="-122"/>
              </a:rPr>
              <a:t>诞生之前</a:t>
            </a:r>
            <a:br>
              <a:rPr kumimoji="1" lang="en-US" altLang="zh-CN" sz="4900" b="1" dirty="0">
                <a:solidFill>
                  <a:srgbClr val="FFFF00"/>
                </a:solidFill>
                <a:latin typeface="PingFang SC Semibold" panose="020B0400000000000000" pitchFamily="34" charset="-122"/>
                <a:ea typeface="PingFang SC Semibold" panose="020B0400000000000000" pitchFamily="34" charset="-122"/>
              </a:rPr>
            </a:br>
            <a:r>
              <a:rPr kumimoji="1" lang="en-US" altLang="zh-CN" sz="4900" b="1" dirty="0">
                <a:solidFill>
                  <a:srgbClr val="FFFF00"/>
                </a:solidFill>
                <a:latin typeface="PingFang SC Semibold" panose="020B0400000000000000" pitchFamily="34" charset="-122"/>
                <a:ea typeface="PingFang SC Semibold" panose="020B0400000000000000" pitchFamily="34" charset="-122"/>
              </a:rPr>
              <a:t>1</a:t>
            </a:r>
            <a:r>
              <a:rPr kumimoji="1" lang="zh-CN" altLang="en-US" sz="4900" b="1" dirty="0">
                <a:solidFill>
                  <a:srgbClr val="FFFF00"/>
                </a:solidFill>
                <a:latin typeface="PingFang SC Semibold" panose="020B0400000000000000" pitchFamily="34" charset="-122"/>
                <a:ea typeface="PingFang SC Semibold" panose="020B0400000000000000" pitchFamily="34" charset="-122"/>
              </a:rPr>
              <a:t>、</a:t>
            </a:r>
            <a:r>
              <a:rPr kumimoji="1" lang="zh-CN" altLang="en-US" sz="3600" b="1" dirty="0">
                <a:solidFill>
                  <a:schemeClr val="accent6">
                    <a:lumMod val="60000"/>
                    <a:lumOff val="40000"/>
                  </a:schemeClr>
                </a:solidFill>
                <a:latin typeface="PingFang SC Semibold" panose="020B0400000000000000" pitchFamily="34" charset="-122"/>
                <a:ea typeface="PingFang SC Semibold" panose="020B0400000000000000" pitchFamily="34" charset="-122"/>
              </a:rPr>
              <a:t>厂家</a:t>
            </a:r>
            <a:r>
              <a:rPr kumimoji="1" lang="zh-CN" altLang="en-US" sz="3600" b="1" dirty="0">
                <a:solidFill>
                  <a:srgbClr val="FFC000"/>
                </a:solidFill>
                <a:latin typeface="PingFang SC Semibold" panose="020B0400000000000000" pitchFamily="34" charset="-122"/>
                <a:ea typeface="PingFang SC Semibold" panose="020B0400000000000000" pitchFamily="34" charset="-122"/>
              </a:rPr>
              <a:t>榨取</a:t>
            </a:r>
            <a:r>
              <a:rPr kumimoji="1" lang="zh-CN" altLang="en-US" sz="3600" b="1" dirty="0">
                <a:solidFill>
                  <a:srgbClr val="00FFF1"/>
                </a:solidFill>
                <a:latin typeface="PingFang SC Semibold" panose="020B0400000000000000" pitchFamily="34" charset="-122"/>
                <a:ea typeface="PingFang SC Semibold" panose="020B0400000000000000" pitchFamily="34" charset="-122"/>
              </a:rPr>
              <a:t>消费者</a:t>
            </a:r>
            <a:br>
              <a:rPr kumimoji="1" lang="en-US" altLang="zh-CN" sz="3600" b="1" dirty="0">
                <a:solidFill>
                  <a:srgbClr val="FFC000"/>
                </a:solidFill>
                <a:latin typeface="PingFang SC Semibold" panose="020B0400000000000000" pitchFamily="34" charset="-122"/>
                <a:ea typeface="PingFang SC Semibold" panose="020B0400000000000000" pitchFamily="34" charset="-122"/>
              </a:rPr>
            </a:br>
            <a:r>
              <a:rPr kumimoji="1" lang="en-US" altLang="zh-CN" sz="3600" b="1" dirty="0">
                <a:solidFill>
                  <a:srgbClr val="00FFF1"/>
                </a:solidFill>
                <a:latin typeface="PingFang SC Semibold" panose="020B0400000000000000" pitchFamily="34" charset="-122"/>
                <a:ea typeface="PingFang SC Semibold" panose="020B0400000000000000" pitchFamily="34" charset="-122"/>
              </a:rPr>
              <a:t>2</a:t>
            </a:r>
            <a:r>
              <a:rPr kumimoji="1" lang="zh-CN" altLang="en-US" sz="3600" b="1" dirty="0">
                <a:solidFill>
                  <a:srgbClr val="00FFF1"/>
                </a:solidFill>
                <a:latin typeface="PingFang SC Semibold" panose="020B0400000000000000" pitchFamily="34" charset="-122"/>
                <a:ea typeface="PingFang SC Semibold" panose="020B0400000000000000" pitchFamily="34" charset="-122"/>
              </a:rPr>
              <a:t>、</a:t>
            </a:r>
            <a:r>
              <a:rPr kumimoji="1" lang="zh-CN" altLang="en-US" sz="3600" b="1" dirty="0">
                <a:solidFill>
                  <a:srgbClr val="00B0F0"/>
                </a:solidFill>
                <a:latin typeface="PingFang SC Semibold" panose="020B0400000000000000" pitchFamily="34" charset="-122"/>
                <a:ea typeface="PingFang SC Semibold" panose="020B0400000000000000" pitchFamily="34" charset="-122"/>
              </a:rPr>
              <a:t>经销商</a:t>
            </a:r>
            <a:r>
              <a:rPr kumimoji="1" lang="zh-CN" altLang="en-US" sz="3600" b="1" dirty="0">
                <a:solidFill>
                  <a:schemeClr val="accent1">
                    <a:lumMod val="60000"/>
                    <a:lumOff val="40000"/>
                  </a:schemeClr>
                </a:solidFill>
                <a:latin typeface="PingFang SC Semibold" panose="020B0400000000000000" pitchFamily="34" charset="-122"/>
                <a:ea typeface="PingFang SC Semibold" panose="020B0400000000000000" pitchFamily="34" charset="-122"/>
              </a:rPr>
              <a:t>榨取</a:t>
            </a:r>
            <a:r>
              <a:rPr kumimoji="1" lang="zh-CN" altLang="en-US" sz="3600" b="1" dirty="0">
                <a:solidFill>
                  <a:srgbClr val="00FFF1"/>
                </a:solidFill>
                <a:latin typeface="PingFang SC Semibold" panose="020B0400000000000000" pitchFamily="34" charset="-122"/>
                <a:ea typeface="PingFang SC Semibold" panose="020B0400000000000000" pitchFamily="34" charset="-122"/>
              </a:rPr>
              <a:t>消费者</a:t>
            </a:r>
            <a:br>
              <a:rPr kumimoji="1" lang="en-US" altLang="zh-CN" sz="3600" b="1" dirty="0">
                <a:solidFill>
                  <a:schemeClr val="accent1">
                    <a:lumMod val="60000"/>
                    <a:lumOff val="40000"/>
                  </a:schemeClr>
                </a:solidFill>
                <a:latin typeface="PingFang SC Semibold" panose="020B0400000000000000" pitchFamily="34" charset="-122"/>
                <a:ea typeface="PingFang SC Semibold" panose="020B0400000000000000" pitchFamily="34" charset="-122"/>
              </a:rPr>
            </a:br>
            <a:r>
              <a:rPr kumimoji="1" lang="en-US" altLang="zh-CN" sz="3600" b="1" dirty="0">
                <a:solidFill>
                  <a:srgbClr val="FFC000"/>
                </a:solidFill>
                <a:latin typeface="PingFang SC Semibold" panose="020B0400000000000000" pitchFamily="34" charset="-122"/>
                <a:ea typeface="PingFang SC Semibold" panose="020B0400000000000000" pitchFamily="34" charset="-122"/>
              </a:rPr>
              <a:t>3</a:t>
            </a:r>
            <a:r>
              <a:rPr kumimoji="1" lang="zh-CN" altLang="en-US" sz="3600" b="1" dirty="0">
                <a:solidFill>
                  <a:srgbClr val="FFC000"/>
                </a:solidFill>
                <a:latin typeface="PingFang SC Semibold" panose="020B0400000000000000" pitchFamily="34" charset="-122"/>
                <a:ea typeface="PingFang SC Semibold" panose="020B0400000000000000" pitchFamily="34" charset="-122"/>
              </a:rPr>
              <a:t>、</a:t>
            </a:r>
            <a:r>
              <a:rPr kumimoji="1" lang="zh-CN" altLang="en-US" sz="3600" b="1" dirty="0">
                <a:solidFill>
                  <a:schemeClr val="accent6">
                    <a:lumMod val="60000"/>
                    <a:lumOff val="40000"/>
                  </a:schemeClr>
                </a:solidFill>
                <a:latin typeface="PingFang SC Semibold" panose="020B0400000000000000" pitchFamily="34" charset="-122"/>
                <a:ea typeface="PingFang SC Semibold" panose="020B0400000000000000" pitchFamily="34" charset="-122"/>
              </a:rPr>
              <a:t>厂家</a:t>
            </a:r>
            <a:r>
              <a:rPr kumimoji="1" lang="zh-CN" altLang="en-US" sz="3600" b="1" dirty="0">
                <a:solidFill>
                  <a:srgbClr val="FFC000"/>
                </a:solidFill>
                <a:latin typeface="PingFang SC Semibold" panose="020B0400000000000000" pitchFamily="34" charset="-122"/>
                <a:ea typeface="PingFang SC Semibold" panose="020B0400000000000000" pitchFamily="34" charset="-122"/>
              </a:rPr>
              <a:t>榨取</a:t>
            </a:r>
            <a:r>
              <a:rPr kumimoji="1" lang="zh-CN" altLang="en-US" sz="3600" b="1" dirty="0">
                <a:solidFill>
                  <a:srgbClr val="00B0F0"/>
                </a:solidFill>
                <a:latin typeface="PingFang SC Semibold" panose="020B0400000000000000" pitchFamily="34" charset="-122"/>
                <a:ea typeface="PingFang SC Semibold" panose="020B0400000000000000" pitchFamily="34" charset="-122"/>
              </a:rPr>
              <a:t>经销商</a:t>
            </a:r>
            <a:br>
              <a:rPr kumimoji="1" lang="en-US" altLang="zh-CN" sz="3600" b="1" dirty="0">
                <a:solidFill>
                  <a:srgbClr val="00B0F0"/>
                </a:solidFill>
                <a:latin typeface="PingFang SC Semibold" panose="020B0400000000000000" pitchFamily="34" charset="-122"/>
                <a:ea typeface="PingFang SC Semibold" panose="020B0400000000000000" pitchFamily="34" charset="-122"/>
              </a:rPr>
            </a:br>
            <a:br>
              <a:rPr kumimoji="1" lang="en-US" altLang="zh-CN" sz="3600" b="1" dirty="0">
                <a:solidFill>
                  <a:srgbClr val="00B0F0"/>
                </a:solidFill>
                <a:latin typeface="PingFang SC Semibold" panose="020B0400000000000000" pitchFamily="34" charset="-122"/>
                <a:ea typeface="PingFang SC Semibold" panose="020B0400000000000000" pitchFamily="34" charset="-122"/>
              </a:rPr>
            </a:br>
            <a:r>
              <a:rPr kumimoji="1" lang="zh-CN" altLang="en-US" sz="3600" b="1" dirty="0">
                <a:solidFill>
                  <a:srgbClr val="FFC000"/>
                </a:solidFill>
                <a:latin typeface="PingFang SC Semibold" panose="020B0400000000000000" pitchFamily="34" charset="-122"/>
                <a:ea typeface="PingFang SC Semibold" panose="020B0400000000000000" pitchFamily="34" charset="-122"/>
              </a:rPr>
              <a:t>经销商和消费者</a:t>
            </a:r>
            <a:r>
              <a:rPr kumimoji="1" lang="zh-CN" altLang="en-US" sz="3600" b="1" dirty="0">
                <a:solidFill>
                  <a:schemeClr val="accent1">
                    <a:lumMod val="60000"/>
                    <a:lumOff val="40000"/>
                  </a:schemeClr>
                </a:solidFill>
                <a:latin typeface="PingFang SC Semibold" panose="020B0400000000000000" pitchFamily="34" charset="-122"/>
                <a:ea typeface="PingFang SC Semibold" panose="020B0400000000000000" pitchFamily="34" charset="-122"/>
              </a:rPr>
              <a:t>都是弱势群体，因为规则奖金分配制度是厂家制定的</a:t>
            </a:r>
            <a:br>
              <a:rPr kumimoji="1" lang="en-US" altLang="zh-CN" sz="3600" b="1" dirty="0">
                <a:solidFill>
                  <a:schemeClr val="accent1">
                    <a:lumMod val="60000"/>
                    <a:lumOff val="40000"/>
                  </a:schemeClr>
                </a:solidFill>
                <a:latin typeface="PingFang SC Semibold" panose="020B0400000000000000" pitchFamily="34" charset="-122"/>
                <a:ea typeface="PingFang SC Semibold" panose="020B0400000000000000" pitchFamily="34" charset="-122"/>
              </a:rPr>
            </a:br>
            <a:r>
              <a:rPr kumimoji="1" lang="en-US" altLang="zh-CN" sz="3600" b="1" dirty="0" err="1">
                <a:solidFill>
                  <a:srgbClr val="FFC000"/>
                </a:solidFill>
                <a:latin typeface="PingFang SC Semibold" panose="020B0400000000000000" pitchFamily="34" charset="-122"/>
                <a:ea typeface="PingFang SC Semibold" panose="020B0400000000000000" pitchFamily="34" charset="-122"/>
              </a:rPr>
              <a:t>livegood</a:t>
            </a:r>
            <a:r>
              <a:rPr kumimoji="1" lang="zh-CN" altLang="en-US" sz="3600" b="1" dirty="0">
                <a:solidFill>
                  <a:schemeClr val="accent4">
                    <a:lumMod val="20000"/>
                    <a:lumOff val="80000"/>
                  </a:schemeClr>
                </a:solidFill>
                <a:latin typeface="PingFang SC Semibold" panose="020B0400000000000000" pitchFamily="34" charset="-122"/>
                <a:ea typeface="PingFang SC Semibold" panose="020B0400000000000000" pitchFamily="34" charset="-122"/>
              </a:rPr>
              <a:t>诞生</a:t>
            </a:r>
            <a:r>
              <a:rPr kumimoji="1" lang="zh-CN" altLang="en-US" sz="3600" b="1" dirty="0">
                <a:solidFill>
                  <a:srgbClr val="FFC000"/>
                </a:solidFill>
                <a:latin typeface="PingFang SC Semibold" panose="020B0400000000000000" pitchFamily="34" charset="-122"/>
                <a:ea typeface="PingFang SC Semibold" panose="020B0400000000000000" pitchFamily="34" charset="-122"/>
              </a:rPr>
              <a:t>改写了历史</a:t>
            </a:r>
            <a:br>
              <a:rPr kumimoji="1" lang="en-US" altLang="zh-CN" sz="3600" b="1" dirty="0">
                <a:solidFill>
                  <a:srgbClr val="FFC000"/>
                </a:solidFill>
                <a:latin typeface="PingFang SC Semibold" panose="020B0400000000000000" pitchFamily="34" charset="-122"/>
                <a:ea typeface="PingFang SC Semibold" panose="020B0400000000000000" pitchFamily="34" charset="-122"/>
              </a:rPr>
            </a:br>
            <a:r>
              <a:rPr kumimoji="1" lang="zh-CN" altLang="en-US" sz="3600" b="1" dirty="0">
                <a:solidFill>
                  <a:srgbClr val="00FFE8"/>
                </a:solidFill>
                <a:latin typeface="PingFang SC Semibold" panose="020B0400000000000000" pitchFamily="34" charset="-122"/>
                <a:ea typeface="PingFang SC Semibold" panose="020B0400000000000000" pitchFamily="34" charset="-122"/>
              </a:rPr>
              <a:t>本格林斯基比马云</a:t>
            </a:r>
            <a:br>
              <a:rPr kumimoji="1" lang="en-US" altLang="zh-CN" sz="3600" b="1" dirty="0">
                <a:solidFill>
                  <a:srgbClr val="00FFE8"/>
                </a:solidFill>
                <a:latin typeface="PingFang SC Semibold" panose="020B0400000000000000" pitchFamily="34" charset="-122"/>
                <a:ea typeface="PingFang SC Semibold" panose="020B0400000000000000" pitchFamily="34" charset="-122"/>
              </a:rPr>
            </a:br>
            <a:r>
              <a:rPr kumimoji="1" lang="zh-CN" altLang="en-US" sz="3600" b="1" dirty="0">
                <a:solidFill>
                  <a:srgbClr val="FFC000"/>
                </a:solidFill>
                <a:latin typeface="PingFang SC Semibold" panose="020B0400000000000000" pitchFamily="34" charset="-122"/>
                <a:ea typeface="PingFang SC Semibold" panose="020B0400000000000000" pitchFamily="34" charset="-122"/>
              </a:rPr>
              <a:t>更值得我钦佩</a:t>
            </a:r>
            <a:br>
              <a:rPr kumimoji="1" lang="en-US" altLang="zh-CN" sz="3600" b="1" dirty="0">
                <a:solidFill>
                  <a:srgbClr val="FFC000"/>
                </a:solidFill>
                <a:latin typeface="PingFang SC Semibold" panose="020B0400000000000000" pitchFamily="34" charset="-122"/>
                <a:ea typeface="PingFang SC Semibold" panose="020B0400000000000000" pitchFamily="34" charset="-122"/>
              </a:rPr>
            </a:br>
            <a:endParaRPr kumimoji="1" lang="zh-CN" altLang="en-US" sz="8800" b="1" dirty="0">
              <a:solidFill>
                <a:srgbClr val="FFC000"/>
              </a:solidFill>
              <a:latin typeface="PingFang SC Semibold" panose="020B0400000000000000" pitchFamily="34" charset="-122"/>
              <a:ea typeface="PingFang SC Semibold" panose="020B0400000000000000" pitchFamily="34" charset="-122"/>
            </a:endParaRPr>
          </a:p>
        </p:txBody>
      </p:sp>
      <p:grpSp>
        <p:nvGrpSpPr>
          <p:cNvPr id="8" name="组合 7">
            <a:extLst>
              <a:ext uri="{FF2B5EF4-FFF2-40B4-BE49-F238E27FC236}">
                <a16:creationId xmlns:a16="http://schemas.microsoft.com/office/drawing/2014/main" id="{F06AA222-0A8D-122C-66AF-3C01810C970E}"/>
              </a:ext>
            </a:extLst>
          </p:cNvPr>
          <p:cNvGrpSpPr/>
          <p:nvPr/>
        </p:nvGrpSpPr>
        <p:grpSpPr>
          <a:xfrm>
            <a:off x="7018262" y="4116065"/>
            <a:ext cx="964970" cy="1158200"/>
            <a:chOff x="132310" y="200025"/>
            <a:chExt cx="1214437" cy="1597845"/>
          </a:xfrm>
        </p:grpSpPr>
        <p:sp>
          <p:nvSpPr>
            <p:cNvPr id="9" name="圆角矩形 8">
              <a:extLst>
                <a:ext uri="{FF2B5EF4-FFF2-40B4-BE49-F238E27FC236}">
                  <a16:creationId xmlns:a16="http://schemas.microsoft.com/office/drawing/2014/main" id="{40DE28ED-97B6-E004-9685-08DF74709D14}"/>
                </a:ext>
              </a:extLst>
            </p:cNvPr>
            <p:cNvSpPr/>
            <p:nvPr/>
          </p:nvSpPr>
          <p:spPr>
            <a:xfrm>
              <a:off x="132310" y="200025"/>
              <a:ext cx="1214437" cy="371475"/>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 altLang="zh-CN" b="1" dirty="0" err="1">
                  <a:latin typeface="KaiTi" panose="02010609060101010101" pitchFamily="49" charset="-122"/>
                  <a:ea typeface="KaiTi" panose="02010609060101010101" pitchFamily="49" charset="-122"/>
                </a:rPr>
                <a:t>Vinda</a:t>
              </a:r>
              <a:endParaRPr kumimoji="1" lang="zh-CN" altLang="en-US" b="1" dirty="0">
                <a:latin typeface="KaiTi" panose="02010609060101010101" pitchFamily="49" charset="-122"/>
                <a:ea typeface="KaiTi" panose="02010609060101010101" pitchFamily="49" charset="-122"/>
              </a:endParaRPr>
            </a:p>
          </p:txBody>
        </p:sp>
        <p:pic>
          <p:nvPicPr>
            <p:cNvPr id="10" name="图片 9">
              <a:extLst>
                <a:ext uri="{FF2B5EF4-FFF2-40B4-BE49-F238E27FC236}">
                  <a16:creationId xmlns:a16="http://schemas.microsoft.com/office/drawing/2014/main" id="{16EC49D9-FA26-5308-1C21-14B838091BB8}"/>
                </a:ext>
              </a:extLst>
            </p:cNvPr>
            <p:cNvPicPr>
              <a:picLocks noChangeAspect="1"/>
            </p:cNvPicPr>
            <p:nvPr/>
          </p:nvPicPr>
          <p:blipFill rotWithShape="1">
            <a:blip r:embed="rId2"/>
            <a:srcRect l="34482" t="16092" r="34363" b="34531"/>
            <a:stretch/>
          </p:blipFill>
          <p:spPr>
            <a:xfrm>
              <a:off x="149671" y="571500"/>
              <a:ext cx="1197076" cy="1226370"/>
            </a:xfrm>
            <a:prstGeom prst="rect">
              <a:avLst/>
            </a:prstGeom>
          </p:spPr>
        </p:pic>
      </p:grpSp>
      <p:sp>
        <p:nvSpPr>
          <p:cNvPr id="3" name="标题 1">
            <a:extLst>
              <a:ext uri="{FF2B5EF4-FFF2-40B4-BE49-F238E27FC236}">
                <a16:creationId xmlns:a16="http://schemas.microsoft.com/office/drawing/2014/main" id="{E160919D-6A44-9C29-FD83-3E6AA6D58F9E}"/>
              </a:ext>
            </a:extLst>
          </p:cNvPr>
          <p:cNvSpPr txBox="1">
            <a:spLocks/>
          </p:cNvSpPr>
          <p:nvPr/>
        </p:nvSpPr>
        <p:spPr>
          <a:xfrm>
            <a:off x="6460109" y="485356"/>
            <a:ext cx="2666403" cy="150022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kumimoji="1" lang="en-US" altLang="zh-CN" sz="4000" b="1" dirty="0">
                <a:solidFill>
                  <a:srgbClr val="FFC000"/>
                </a:solidFill>
                <a:latin typeface="PingFang SC Semibold" panose="020B0400000000000000" pitchFamily="34" charset="-122"/>
                <a:ea typeface="PingFang SC Semibold" panose="020B0400000000000000" pitchFamily="34" charset="-122"/>
              </a:rPr>
            </a:br>
            <a:br>
              <a:rPr kumimoji="1" lang="en-US" altLang="zh-CN" sz="4000" b="1" dirty="0">
                <a:solidFill>
                  <a:srgbClr val="FFC000"/>
                </a:solidFill>
                <a:latin typeface="PingFang SC Semibold" panose="020B0400000000000000" pitchFamily="34" charset="-122"/>
                <a:ea typeface="PingFang SC Semibold" panose="020B0400000000000000" pitchFamily="34" charset="-122"/>
              </a:rPr>
            </a:br>
            <a:r>
              <a:rPr kumimoji="1" lang="en-US" altLang="zh-CN" sz="4000" dirty="0">
                <a:solidFill>
                  <a:schemeClr val="bg1"/>
                </a:solidFill>
                <a:latin typeface="Microsoft YaHei Light" panose="020B0503020204020204" pitchFamily="34" charset="-122"/>
                <a:ea typeface="Microsoft YaHei Light" panose="020B0503020204020204" pitchFamily="34" charset="-122"/>
              </a:rPr>
              <a:t>82.5%</a:t>
            </a:r>
          </a:p>
          <a:p>
            <a:r>
              <a:rPr kumimoji="1" lang="zh-CN" altLang="en-US" sz="4000" dirty="0">
                <a:solidFill>
                  <a:schemeClr val="bg1"/>
                </a:solidFill>
                <a:latin typeface="Microsoft YaHei Light" panose="020B0503020204020204" pitchFamily="34" charset="-122"/>
                <a:ea typeface="Microsoft YaHei Light" panose="020B0503020204020204" pitchFamily="34" charset="-122"/>
              </a:rPr>
              <a:t>全球首创</a:t>
            </a:r>
            <a:endParaRPr kumimoji="1" lang="en-US" altLang="zh-CN" sz="4000" dirty="0">
              <a:solidFill>
                <a:schemeClr val="bg1"/>
              </a:solidFill>
              <a:latin typeface="Microsoft YaHei Light" panose="020B0503020204020204" pitchFamily="34" charset="-122"/>
              <a:ea typeface="Microsoft YaHei Light" panose="020B0503020204020204" pitchFamily="34" charset="-122"/>
            </a:endParaRPr>
          </a:p>
          <a:p>
            <a:br>
              <a:rPr kumimoji="1" lang="en-US" altLang="zh-CN" sz="1600" b="1" dirty="0">
                <a:solidFill>
                  <a:srgbClr val="FFC000"/>
                </a:solidFill>
                <a:latin typeface="PingFang SC Semibold" panose="020B0400000000000000" pitchFamily="34" charset="-122"/>
                <a:ea typeface="PingFang SC Semibold" panose="020B0400000000000000" pitchFamily="34" charset="-122"/>
              </a:rPr>
            </a:br>
            <a:br>
              <a:rPr kumimoji="1" lang="en-US" altLang="zh-CN" sz="2800" b="1" dirty="0">
                <a:solidFill>
                  <a:srgbClr val="FFC000"/>
                </a:solidFill>
                <a:latin typeface="PingFang SC Semibold" panose="020B0400000000000000" pitchFamily="34" charset="-122"/>
                <a:ea typeface="PingFang SC Semibold" panose="020B0400000000000000" pitchFamily="34" charset="-122"/>
              </a:rPr>
            </a:br>
            <a:endParaRPr kumimoji="1" lang="zh-CN" altLang="en-US" sz="5400" b="1" dirty="0">
              <a:solidFill>
                <a:srgbClr val="FFC000"/>
              </a:solidFill>
              <a:latin typeface="PingFang SC Semibold" panose="020B0400000000000000" pitchFamily="34" charset="-122"/>
              <a:ea typeface="PingFang SC Semibold" panose="020B0400000000000000" pitchFamily="34" charset="-122"/>
            </a:endParaRPr>
          </a:p>
        </p:txBody>
      </p:sp>
      <p:sp>
        <p:nvSpPr>
          <p:cNvPr id="11" name="标题 1">
            <a:extLst>
              <a:ext uri="{FF2B5EF4-FFF2-40B4-BE49-F238E27FC236}">
                <a16:creationId xmlns:a16="http://schemas.microsoft.com/office/drawing/2014/main" id="{C5BA9005-3712-6A8B-55DF-544050B44F0C}"/>
              </a:ext>
            </a:extLst>
          </p:cNvPr>
          <p:cNvSpPr txBox="1">
            <a:spLocks/>
          </p:cNvSpPr>
          <p:nvPr/>
        </p:nvSpPr>
        <p:spPr>
          <a:xfrm>
            <a:off x="9483165" y="5236776"/>
            <a:ext cx="2666403" cy="150022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kumimoji="1" lang="en-US" altLang="zh-CN" sz="4000" b="1" dirty="0">
                <a:solidFill>
                  <a:srgbClr val="FFC000"/>
                </a:solidFill>
                <a:latin typeface="PingFang SC Semibold" panose="020B0400000000000000" pitchFamily="34" charset="-122"/>
                <a:ea typeface="PingFang SC Semibold" panose="020B0400000000000000" pitchFamily="34" charset="-122"/>
              </a:rPr>
            </a:br>
            <a:br>
              <a:rPr kumimoji="1" lang="en-US" altLang="zh-CN" sz="4000" b="1" dirty="0">
                <a:solidFill>
                  <a:srgbClr val="FFC000"/>
                </a:solidFill>
                <a:latin typeface="PingFang SC Semibold" panose="020B0400000000000000" pitchFamily="34" charset="-122"/>
                <a:ea typeface="PingFang SC Semibold" panose="020B0400000000000000" pitchFamily="34" charset="-122"/>
              </a:rPr>
            </a:br>
            <a:r>
              <a:rPr kumimoji="1" lang="zh-CN" altLang="en-US" sz="3600" dirty="0">
                <a:solidFill>
                  <a:schemeClr val="bg1"/>
                </a:solidFill>
                <a:latin typeface="Microsoft YaHei Light" panose="020B0503020204020204" pitchFamily="34" charset="-122"/>
                <a:ea typeface="Microsoft YaHei Light" panose="020B0503020204020204" pitchFamily="34" charset="-122"/>
              </a:rPr>
              <a:t>极致性价比</a:t>
            </a:r>
            <a:endParaRPr kumimoji="1" lang="en-US" altLang="zh-CN" sz="3600" dirty="0">
              <a:solidFill>
                <a:schemeClr val="bg1"/>
              </a:solidFill>
              <a:latin typeface="Microsoft YaHei Light" panose="020B0503020204020204" pitchFamily="34" charset="-122"/>
              <a:ea typeface="Microsoft YaHei Light" panose="020B0503020204020204" pitchFamily="34" charset="-122"/>
            </a:endParaRPr>
          </a:p>
          <a:p>
            <a:r>
              <a:rPr kumimoji="1" lang="en-US" altLang="zh-CN" sz="2400" b="1" dirty="0">
                <a:solidFill>
                  <a:srgbClr val="FFC000"/>
                </a:solidFill>
                <a:latin typeface="PingFang SC Semibold" panose="020B0400000000000000" pitchFamily="34" charset="-122"/>
                <a:ea typeface="PingFang SC Semibold" panose="020B0400000000000000" pitchFamily="34" charset="-122"/>
              </a:rPr>
              <a:t>90</a:t>
            </a:r>
            <a:r>
              <a:rPr kumimoji="1" lang="zh-CN" altLang="en-US" sz="2400" b="1" dirty="0">
                <a:solidFill>
                  <a:srgbClr val="FFC000"/>
                </a:solidFill>
                <a:latin typeface="PingFang SC Semibold" panose="020B0400000000000000" pitchFamily="34" charset="-122"/>
                <a:ea typeface="PingFang SC Semibold" panose="020B0400000000000000" pitchFamily="34" charset="-122"/>
              </a:rPr>
              <a:t>天空瓶退承诺</a:t>
            </a:r>
            <a:endParaRPr kumimoji="1" lang="en-US" altLang="zh-CN" sz="2400" b="1" dirty="0">
              <a:solidFill>
                <a:srgbClr val="FFC000"/>
              </a:solidFill>
              <a:latin typeface="PingFang SC Semibold" panose="020B0400000000000000" pitchFamily="34" charset="-122"/>
              <a:ea typeface="PingFang SC Semibold" panose="020B0400000000000000" pitchFamily="34" charset="-122"/>
            </a:endParaRPr>
          </a:p>
          <a:p>
            <a:r>
              <a:rPr kumimoji="1" lang="zh-CN" altLang="en-US" sz="2400" b="1" dirty="0">
                <a:solidFill>
                  <a:schemeClr val="accent6">
                    <a:lumMod val="60000"/>
                    <a:lumOff val="40000"/>
                  </a:schemeClr>
                </a:solidFill>
                <a:latin typeface="PingFang SC Semibold" panose="020B0400000000000000" pitchFamily="34" charset="-122"/>
                <a:ea typeface="PingFang SC Semibold" panose="020B0400000000000000" pitchFamily="34" charset="-122"/>
              </a:rPr>
              <a:t>全球唯一</a:t>
            </a:r>
            <a:br>
              <a:rPr kumimoji="1" lang="en-US" altLang="zh-CN" sz="2800" b="1" dirty="0">
                <a:solidFill>
                  <a:srgbClr val="FFC000"/>
                </a:solidFill>
                <a:latin typeface="PingFang SC Semibold" panose="020B0400000000000000" pitchFamily="34" charset="-122"/>
                <a:ea typeface="PingFang SC Semibold" panose="020B0400000000000000" pitchFamily="34" charset="-122"/>
              </a:rPr>
            </a:br>
            <a:endParaRPr kumimoji="1" lang="zh-CN" altLang="en-US" sz="5400" b="1" dirty="0">
              <a:solidFill>
                <a:srgbClr val="FFC000"/>
              </a:solidFill>
              <a:latin typeface="PingFang SC Semibold" panose="020B0400000000000000" pitchFamily="34" charset="-122"/>
              <a:ea typeface="PingFang SC Semibold" panose="020B0400000000000000" pitchFamily="34" charset="-122"/>
            </a:endParaRPr>
          </a:p>
        </p:txBody>
      </p:sp>
      <p:sp>
        <p:nvSpPr>
          <p:cNvPr id="12" name="标题 1">
            <a:extLst>
              <a:ext uri="{FF2B5EF4-FFF2-40B4-BE49-F238E27FC236}">
                <a16:creationId xmlns:a16="http://schemas.microsoft.com/office/drawing/2014/main" id="{C69A099E-BD73-A35A-C030-E97E5E00BC99}"/>
              </a:ext>
            </a:extLst>
          </p:cNvPr>
          <p:cNvSpPr txBox="1">
            <a:spLocks/>
          </p:cNvSpPr>
          <p:nvPr/>
        </p:nvSpPr>
        <p:spPr>
          <a:xfrm>
            <a:off x="3429597" y="5931377"/>
            <a:ext cx="2666403" cy="9233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kumimoji="1" lang="en-US" altLang="zh-CN" sz="4000" b="1" dirty="0">
                <a:solidFill>
                  <a:srgbClr val="FFC000"/>
                </a:solidFill>
                <a:latin typeface="PingFang SC Semibold" panose="020B0400000000000000" pitchFamily="34" charset="-122"/>
                <a:ea typeface="PingFang SC Semibold" panose="020B0400000000000000" pitchFamily="34" charset="-122"/>
              </a:rPr>
            </a:br>
            <a:br>
              <a:rPr kumimoji="1" lang="en-US" altLang="zh-CN" sz="4000" b="1" dirty="0">
                <a:solidFill>
                  <a:srgbClr val="FFC000"/>
                </a:solidFill>
                <a:latin typeface="PingFang SC Semibold" panose="020B0400000000000000" pitchFamily="34" charset="-122"/>
                <a:ea typeface="PingFang SC Semibold" panose="020B0400000000000000" pitchFamily="34" charset="-122"/>
              </a:rPr>
            </a:br>
            <a:r>
              <a:rPr kumimoji="1" lang="zh-CN" altLang="en-US" sz="4000" dirty="0">
                <a:solidFill>
                  <a:schemeClr val="bg1"/>
                </a:solidFill>
                <a:latin typeface="Microsoft YaHei Light" panose="020B0503020204020204" pitchFamily="34" charset="-122"/>
                <a:ea typeface="Microsoft YaHei Light" panose="020B0503020204020204" pitchFamily="34" charset="-122"/>
              </a:rPr>
              <a:t>不销而销</a:t>
            </a:r>
            <a:br>
              <a:rPr kumimoji="1" lang="en-US" altLang="zh-CN" sz="1600" b="1" dirty="0">
                <a:solidFill>
                  <a:srgbClr val="FFC000"/>
                </a:solidFill>
                <a:latin typeface="PingFang SC Semibold" panose="020B0400000000000000" pitchFamily="34" charset="-122"/>
                <a:ea typeface="PingFang SC Semibold" panose="020B0400000000000000" pitchFamily="34" charset="-122"/>
              </a:rPr>
            </a:br>
            <a:br>
              <a:rPr kumimoji="1" lang="en-US" altLang="zh-CN" sz="2800" b="1" dirty="0">
                <a:solidFill>
                  <a:srgbClr val="FFC000"/>
                </a:solidFill>
                <a:latin typeface="PingFang SC Semibold" panose="020B0400000000000000" pitchFamily="34" charset="-122"/>
                <a:ea typeface="PingFang SC Semibold" panose="020B0400000000000000" pitchFamily="34" charset="-122"/>
              </a:rPr>
            </a:br>
            <a:endParaRPr kumimoji="1" lang="zh-CN" altLang="en-US" sz="5400" b="1" dirty="0">
              <a:solidFill>
                <a:srgbClr val="FFC000"/>
              </a:solidFill>
              <a:latin typeface="PingFang SC Semibold" panose="020B0400000000000000" pitchFamily="34" charset="-122"/>
              <a:ea typeface="PingFang SC Semibold" panose="020B0400000000000000" pitchFamily="34" charset="-122"/>
            </a:endParaRPr>
          </a:p>
        </p:txBody>
      </p:sp>
    </p:spTree>
    <p:extLst>
      <p:ext uri="{BB962C8B-B14F-4D97-AF65-F5344CB8AC3E}">
        <p14:creationId xmlns:p14="http://schemas.microsoft.com/office/powerpoint/2010/main" val="1587249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9F40E7-5A01-8D5E-5AAA-B2D8F7D1C6D9}"/>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64C61DDF-A74D-86C7-D797-44B14DC9D1E8}"/>
              </a:ext>
            </a:extLst>
          </p:cNvPr>
          <p:cNvSpPr>
            <a:spLocks noGrp="1"/>
          </p:cNvSpPr>
          <p:nvPr>
            <p:ph type="title"/>
          </p:nvPr>
        </p:nvSpPr>
        <p:spPr>
          <a:xfrm>
            <a:off x="838200" y="333753"/>
            <a:ext cx="10515600" cy="6299521"/>
          </a:xfrm>
        </p:spPr>
        <p:txBody>
          <a:bodyPr>
            <a:normAutofit/>
          </a:bodyPr>
          <a:lstStyle/>
          <a:p>
            <a:r>
              <a:rPr kumimoji="1" lang="zh-CN" altLang="en-US" sz="6000" b="1" dirty="0">
                <a:solidFill>
                  <a:schemeClr val="accent6">
                    <a:lumMod val="20000"/>
                    <a:lumOff val="80000"/>
                  </a:schemeClr>
                </a:solidFill>
                <a:latin typeface="PingFang SC Semibold" panose="020B0400000000000000" pitchFamily="34" charset="-122"/>
                <a:ea typeface="PingFang SC Semibold" panose="020B0400000000000000" pitchFamily="34" charset="-122"/>
              </a:rPr>
              <a:t>流通领域的革命和进步</a:t>
            </a:r>
            <a:br>
              <a:rPr kumimoji="1" lang="en-US" altLang="zh-CN" sz="6000" b="1" dirty="0">
                <a:solidFill>
                  <a:schemeClr val="accent6">
                    <a:lumMod val="20000"/>
                    <a:lumOff val="80000"/>
                  </a:schemeClr>
                </a:solidFill>
                <a:latin typeface="PingFang SC Semibold" panose="020B0400000000000000" pitchFamily="34" charset="-122"/>
                <a:ea typeface="PingFang SC Semibold" panose="020B0400000000000000" pitchFamily="34" charset="-122"/>
              </a:rPr>
            </a:br>
            <a:br>
              <a:rPr kumimoji="1" lang="en-US" altLang="zh-CN" sz="6000" b="1" dirty="0">
                <a:solidFill>
                  <a:schemeClr val="accent6">
                    <a:lumMod val="20000"/>
                    <a:lumOff val="80000"/>
                  </a:schemeClr>
                </a:solidFill>
                <a:latin typeface="PingFang SC Semibold" panose="020B0400000000000000" pitchFamily="34" charset="-122"/>
                <a:ea typeface="PingFang SC Semibold" panose="020B0400000000000000" pitchFamily="34" charset="-122"/>
              </a:rPr>
            </a:br>
            <a:r>
              <a:rPr kumimoji="1" lang="en-US" altLang="zh-CN" sz="9600" b="1" dirty="0">
                <a:solidFill>
                  <a:srgbClr val="FFC000"/>
                </a:solidFill>
                <a:latin typeface="PingFang SC Semibold" panose="020B0400000000000000" pitchFamily="34" charset="-122"/>
                <a:ea typeface="PingFang SC Semibold" panose="020B0400000000000000" pitchFamily="34" charset="-122"/>
              </a:rPr>
              <a:t>1</a:t>
            </a:r>
            <a:r>
              <a:rPr kumimoji="1" lang="zh-CN" altLang="en-US" sz="9600" b="1" dirty="0">
                <a:solidFill>
                  <a:srgbClr val="FFC000"/>
                </a:solidFill>
                <a:latin typeface="PingFang SC Semibold" panose="020B0400000000000000" pitchFamily="34" charset="-122"/>
                <a:ea typeface="PingFang SC Semibold" panose="020B0400000000000000" pitchFamily="34" charset="-122"/>
              </a:rPr>
              <a:t>、</a:t>
            </a:r>
            <a:r>
              <a:rPr kumimoji="1" lang="zh-CN" altLang="en-US" sz="8000" b="1" dirty="0">
                <a:solidFill>
                  <a:srgbClr val="FFC000"/>
                </a:solidFill>
                <a:latin typeface="PingFang SC Semibold" panose="020B0400000000000000" pitchFamily="34" charset="-122"/>
                <a:ea typeface="PingFang SC Semibold" panose="020B0400000000000000" pitchFamily="34" charset="-122"/>
              </a:rPr>
              <a:t>降低流通成本</a:t>
            </a:r>
            <a:br>
              <a:rPr kumimoji="1" lang="en-US" altLang="zh-CN" sz="8000" b="1" dirty="0">
                <a:solidFill>
                  <a:srgbClr val="FFC000"/>
                </a:solidFill>
                <a:latin typeface="PingFang SC Semibold" panose="020B0400000000000000" pitchFamily="34" charset="-122"/>
                <a:ea typeface="PingFang SC Semibold" panose="020B0400000000000000" pitchFamily="34" charset="-122"/>
              </a:rPr>
            </a:br>
            <a:r>
              <a:rPr kumimoji="1" lang="en-US" altLang="zh-CN" sz="8000" b="1" dirty="0">
                <a:solidFill>
                  <a:srgbClr val="00FFDE"/>
                </a:solidFill>
                <a:latin typeface="PingFang SC Semibold" panose="020B0400000000000000" pitchFamily="34" charset="-122"/>
                <a:ea typeface="PingFang SC Semibold" panose="020B0400000000000000" pitchFamily="34" charset="-122"/>
              </a:rPr>
              <a:t>2</a:t>
            </a:r>
            <a:r>
              <a:rPr kumimoji="1" lang="zh-CN" altLang="en-US" sz="8000" b="1" dirty="0">
                <a:solidFill>
                  <a:srgbClr val="00FFDE"/>
                </a:solidFill>
                <a:latin typeface="PingFang SC Semibold" panose="020B0400000000000000" pitchFamily="34" charset="-122"/>
                <a:ea typeface="PingFang SC Semibold" panose="020B0400000000000000" pitchFamily="34" charset="-122"/>
              </a:rPr>
              <a:t>、提高流通效率</a:t>
            </a:r>
            <a:endParaRPr kumimoji="1" lang="zh-CN" altLang="en-US" sz="6000" b="1" dirty="0">
              <a:solidFill>
                <a:srgbClr val="00FFDE"/>
              </a:solidFill>
              <a:latin typeface="PingFang SC Semibold" panose="020B0400000000000000" pitchFamily="34" charset="-122"/>
              <a:ea typeface="PingFang SC Semibold" panose="020B0400000000000000" pitchFamily="34" charset="-122"/>
            </a:endParaRPr>
          </a:p>
        </p:txBody>
      </p:sp>
    </p:spTree>
    <p:extLst>
      <p:ext uri="{BB962C8B-B14F-4D97-AF65-F5344CB8AC3E}">
        <p14:creationId xmlns:p14="http://schemas.microsoft.com/office/powerpoint/2010/main" val="16350296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AFCD83-6A03-EF76-1343-FB0AB6CDE3D0}"/>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B92EBC92-9E74-3360-D4B8-36DB3F2CBB59}"/>
              </a:ext>
            </a:extLst>
          </p:cNvPr>
          <p:cNvSpPr>
            <a:spLocks noGrp="1"/>
          </p:cNvSpPr>
          <p:nvPr>
            <p:ph type="title"/>
          </p:nvPr>
        </p:nvSpPr>
        <p:spPr>
          <a:xfrm>
            <a:off x="140677" y="108670"/>
            <a:ext cx="11844995" cy="6299521"/>
          </a:xfrm>
        </p:spPr>
        <p:txBody>
          <a:bodyPr>
            <a:normAutofit/>
          </a:bodyPr>
          <a:lstStyle/>
          <a:p>
            <a:r>
              <a:rPr kumimoji="1" lang="zh-CN" altLang="en-US" sz="4000" b="1" dirty="0">
                <a:solidFill>
                  <a:schemeClr val="accent6">
                    <a:lumMod val="20000"/>
                    <a:lumOff val="80000"/>
                  </a:schemeClr>
                </a:solidFill>
                <a:latin typeface="PingFang SC Semibold" panose="020B0400000000000000" pitchFamily="34" charset="-122"/>
                <a:ea typeface="PingFang SC Semibold" panose="020B0400000000000000" pitchFamily="34" charset="-122"/>
              </a:rPr>
              <a:t>公司奖金分红制度</a:t>
            </a:r>
            <a:r>
              <a:rPr kumimoji="1" lang="zh-CN" altLang="en-US" sz="4000" b="1" dirty="0">
                <a:solidFill>
                  <a:srgbClr val="FFC000"/>
                </a:solidFill>
                <a:latin typeface="PingFang SC Semibold" panose="020B0400000000000000" pitchFamily="34" charset="-122"/>
                <a:ea typeface="PingFang SC Semibold" panose="020B0400000000000000" pitchFamily="34" charset="-122"/>
              </a:rPr>
              <a:t>一旦定下就不能改</a:t>
            </a:r>
            <a:br>
              <a:rPr kumimoji="1" lang="en-US" altLang="zh-CN" sz="4000" b="1" dirty="0">
                <a:solidFill>
                  <a:srgbClr val="FFC000"/>
                </a:solidFill>
                <a:latin typeface="PingFang SC Semibold" panose="020B0400000000000000" pitchFamily="34" charset="-122"/>
                <a:ea typeface="PingFang SC Semibold" panose="020B0400000000000000" pitchFamily="34" charset="-122"/>
              </a:rPr>
            </a:br>
            <a:r>
              <a:rPr kumimoji="1" lang="zh-CN" altLang="en-US" sz="4000" b="1" dirty="0">
                <a:solidFill>
                  <a:srgbClr val="00FFDE"/>
                </a:solidFill>
                <a:latin typeface="PingFang SC Semibold" panose="020B0400000000000000" pitchFamily="34" charset="-122"/>
                <a:ea typeface="PingFang SC Semibold" panose="020B0400000000000000" pitchFamily="34" charset="-122"/>
              </a:rPr>
              <a:t>安利</a:t>
            </a:r>
            <a:r>
              <a:rPr kumimoji="1" lang="en-US" altLang="zh-CN" sz="4000" b="1" dirty="0">
                <a:solidFill>
                  <a:srgbClr val="00FFDE"/>
                </a:solidFill>
                <a:latin typeface="PingFang SC Semibold" panose="020B0400000000000000" pitchFamily="34" charset="-122"/>
                <a:ea typeface="PingFang SC Semibold" panose="020B0400000000000000" pitchFamily="34" charset="-122"/>
              </a:rPr>
              <a:t>1959</a:t>
            </a:r>
            <a:r>
              <a:rPr kumimoji="1" lang="zh-CN" altLang="en-US" sz="4000" b="1" dirty="0">
                <a:solidFill>
                  <a:srgbClr val="00FFDE"/>
                </a:solidFill>
                <a:latin typeface="PingFang SC Semibold" panose="020B0400000000000000" pitchFamily="34" charset="-122"/>
                <a:ea typeface="PingFang SC Semibold" panose="020B0400000000000000" pitchFamily="34" charset="-122"/>
              </a:rPr>
              <a:t>年的制度、很多公司都</a:t>
            </a:r>
            <a:r>
              <a:rPr kumimoji="1" lang="en-US" altLang="zh-CN" sz="4000" b="1" dirty="0">
                <a:solidFill>
                  <a:srgbClr val="00FFDE"/>
                </a:solidFill>
                <a:latin typeface="PingFang SC Semibold" panose="020B0400000000000000" pitchFamily="34" charset="-122"/>
                <a:ea typeface="PingFang SC Semibold" panose="020B0400000000000000" pitchFamily="34" charset="-122"/>
              </a:rPr>
              <a:t>30</a:t>
            </a:r>
            <a:r>
              <a:rPr kumimoji="1" lang="zh-CN" altLang="en-US" sz="4000" b="1" dirty="0">
                <a:solidFill>
                  <a:srgbClr val="00FFDE"/>
                </a:solidFill>
                <a:latin typeface="PingFang SC Semibold" panose="020B0400000000000000" pitchFamily="34" charset="-122"/>
                <a:ea typeface="PingFang SC Semibold" panose="020B0400000000000000" pitchFamily="34" charset="-122"/>
              </a:rPr>
              <a:t>、</a:t>
            </a:r>
            <a:r>
              <a:rPr kumimoji="1" lang="en-US" altLang="zh-CN" sz="4000" b="1" dirty="0">
                <a:solidFill>
                  <a:srgbClr val="00FFDE"/>
                </a:solidFill>
                <a:latin typeface="PingFang SC Semibold" panose="020B0400000000000000" pitchFamily="34" charset="-122"/>
                <a:ea typeface="PingFang SC Semibold" panose="020B0400000000000000" pitchFamily="34" charset="-122"/>
              </a:rPr>
              <a:t>40</a:t>
            </a:r>
            <a:r>
              <a:rPr kumimoji="1" lang="zh-CN" altLang="en-US" sz="4000" b="1" dirty="0">
                <a:solidFill>
                  <a:srgbClr val="00FFDE"/>
                </a:solidFill>
                <a:latin typeface="PingFang SC Semibold" panose="020B0400000000000000" pitchFamily="34" charset="-122"/>
                <a:ea typeface="PingFang SC Semibold" panose="020B0400000000000000" pitchFamily="34" charset="-122"/>
              </a:rPr>
              <a:t>年了</a:t>
            </a:r>
            <a:br>
              <a:rPr kumimoji="1" lang="en-US" altLang="zh-CN" sz="4000" b="1" dirty="0">
                <a:solidFill>
                  <a:srgbClr val="00FFDE"/>
                </a:solidFill>
                <a:latin typeface="PingFang SC Semibold" panose="020B0400000000000000" pitchFamily="34" charset="-122"/>
                <a:ea typeface="PingFang SC Semibold" panose="020B0400000000000000" pitchFamily="34" charset="-122"/>
              </a:rPr>
            </a:br>
            <a:r>
              <a:rPr kumimoji="1" lang="zh-CN" altLang="en-US" sz="4000" b="1" dirty="0">
                <a:solidFill>
                  <a:srgbClr val="FFC000"/>
                </a:solidFill>
                <a:latin typeface="PingFang SC Semibold" panose="020B0400000000000000" pitchFamily="34" charset="-122"/>
                <a:ea typeface="PingFang SC Semibold" panose="020B0400000000000000" pitchFamily="34" charset="-122"/>
              </a:rPr>
              <a:t>到了今天，都完全落后于时代了</a:t>
            </a:r>
            <a:br>
              <a:rPr kumimoji="1" lang="en-US" altLang="zh-CN" sz="4000" b="1" dirty="0">
                <a:solidFill>
                  <a:srgbClr val="FFC000"/>
                </a:solidFill>
                <a:latin typeface="PingFang SC Semibold" panose="020B0400000000000000" pitchFamily="34" charset="-122"/>
                <a:ea typeface="PingFang SC Semibold" panose="020B0400000000000000" pitchFamily="34" charset="-122"/>
              </a:rPr>
            </a:br>
            <a:r>
              <a:rPr kumimoji="1" lang="en-US" altLang="zh-CN" sz="4000" b="1" dirty="0">
                <a:solidFill>
                  <a:srgbClr val="00FFDE"/>
                </a:solidFill>
                <a:latin typeface="PingFang SC Semibold" panose="020B0400000000000000" pitchFamily="34" charset="-122"/>
                <a:ea typeface="PingFang SC Semibold" panose="020B0400000000000000" pitchFamily="34" charset="-122"/>
              </a:rPr>
              <a:t>1</a:t>
            </a:r>
            <a:r>
              <a:rPr kumimoji="1" lang="zh-CN" altLang="en-US" sz="4000" b="1" dirty="0">
                <a:solidFill>
                  <a:srgbClr val="00FFDE"/>
                </a:solidFill>
                <a:latin typeface="PingFang SC Semibold" panose="020B0400000000000000" pitchFamily="34" charset="-122"/>
                <a:ea typeface="PingFang SC Semibold" panose="020B0400000000000000" pitchFamily="34" charset="-122"/>
              </a:rPr>
              <a:t>、赚产品差价、高的离谱</a:t>
            </a:r>
            <a:br>
              <a:rPr kumimoji="1" lang="en-US" altLang="zh-CN" sz="4000" b="1" dirty="0">
                <a:solidFill>
                  <a:srgbClr val="00FFDE"/>
                </a:solidFill>
                <a:latin typeface="PingFang SC Semibold" panose="020B0400000000000000" pitchFamily="34" charset="-122"/>
                <a:ea typeface="PingFang SC Semibold" panose="020B0400000000000000" pitchFamily="34" charset="-122"/>
              </a:rPr>
            </a:br>
            <a:r>
              <a:rPr kumimoji="1" lang="en-US" altLang="zh-CN" sz="4000" b="1" dirty="0">
                <a:solidFill>
                  <a:srgbClr val="FFC000"/>
                </a:solidFill>
                <a:latin typeface="PingFang SC Semibold" panose="020B0400000000000000" pitchFamily="34" charset="-122"/>
                <a:ea typeface="PingFang SC Semibold" panose="020B0400000000000000" pitchFamily="34" charset="-122"/>
              </a:rPr>
              <a:t>2</a:t>
            </a:r>
            <a:r>
              <a:rPr kumimoji="1" lang="zh-CN" altLang="en-US" sz="4000" b="1" dirty="0">
                <a:solidFill>
                  <a:srgbClr val="FFC000"/>
                </a:solidFill>
                <a:latin typeface="PingFang SC Semibold" panose="020B0400000000000000" pitchFamily="34" charset="-122"/>
                <a:ea typeface="PingFang SC Semibold" panose="020B0400000000000000" pitchFamily="34" charset="-122"/>
              </a:rPr>
              <a:t>、给经销商少的可怜的佣金</a:t>
            </a:r>
            <a:br>
              <a:rPr kumimoji="1" lang="en-US" altLang="zh-CN" sz="4000" b="1" dirty="0">
                <a:solidFill>
                  <a:srgbClr val="00FFDE"/>
                </a:solidFill>
                <a:latin typeface="PingFang SC Semibold" panose="020B0400000000000000" pitchFamily="34" charset="-122"/>
                <a:ea typeface="PingFang SC Semibold" panose="020B0400000000000000" pitchFamily="34" charset="-122"/>
              </a:rPr>
            </a:br>
            <a:r>
              <a:rPr kumimoji="1" lang="zh-CN" altLang="en-US" sz="4000" b="1" dirty="0">
                <a:solidFill>
                  <a:srgbClr val="00FFDE"/>
                </a:solidFill>
                <a:latin typeface="PingFang SC Semibold" panose="020B0400000000000000" pitchFamily="34" charset="-122"/>
                <a:ea typeface="PingFang SC Semibold" panose="020B0400000000000000" pitchFamily="34" charset="-122"/>
              </a:rPr>
              <a:t>（每个人都应该算账）</a:t>
            </a:r>
            <a:br>
              <a:rPr kumimoji="1" lang="en-US" altLang="zh-CN" sz="4000" b="1" dirty="0">
                <a:solidFill>
                  <a:srgbClr val="00FFDE"/>
                </a:solidFill>
                <a:latin typeface="PingFang SC Semibold" panose="020B0400000000000000" pitchFamily="34" charset="-122"/>
                <a:ea typeface="PingFang SC Semibold" panose="020B0400000000000000" pitchFamily="34" charset="-122"/>
              </a:rPr>
            </a:br>
            <a:r>
              <a:rPr kumimoji="1" lang="en-US" altLang="zh-CN" sz="4000" b="1" dirty="0">
                <a:solidFill>
                  <a:srgbClr val="FFC000"/>
                </a:solidFill>
                <a:latin typeface="PingFang SC Semibold" panose="020B0400000000000000" pitchFamily="34" charset="-122"/>
                <a:ea typeface="PingFang SC Semibold" panose="020B0400000000000000" pitchFamily="34" charset="-122"/>
              </a:rPr>
              <a:t>30-60</a:t>
            </a:r>
            <a:r>
              <a:rPr kumimoji="1" lang="zh-CN" altLang="en-US" sz="4000" b="1" dirty="0">
                <a:solidFill>
                  <a:srgbClr val="FFC000"/>
                </a:solidFill>
                <a:latin typeface="PingFang SC Semibold" panose="020B0400000000000000" pitchFamily="34" charset="-122"/>
                <a:ea typeface="PingFang SC Semibold" panose="020B0400000000000000" pitchFamily="34" charset="-122"/>
              </a:rPr>
              <a:t>年前是产品稀缺年代、厂家有定价权</a:t>
            </a:r>
            <a:br>
              <a:rPr kumimoji="1" lang="en-US" altLang="zh-CN" sz="4000" b="1" dirty="0">
                <a:solidFill>
                  <a:srgbClr val="00FFDE"/>
                </a:solidFill>
                <a:latin typeface="PingFang SC Semibold" panose="020B0400000000000000" pitchFamily="34" charset="-122"/>
                <a:ea typeface="PingFang SC Semibold" panose="020B0400000000000000" pitchFamily="34" charset="-122"/>
              </a:rPr>
            </a:br>
            <a:r>
              <a:rPr kumimoji="1" lang="en-US" altLang="zh-CN" sz="4000" b="1" dirty="0">
                <a:solidFill>
                  <a:srgbClr val="00FFDE"/>
                </a:solidFill>
                <a:latin typeface="PingFang SC Semibold" panose="020B0400000000000000" pitchFamily="34" charset="-122"/>
                <a:ea typeface="PingFang SC Semibold" panose="020B0400000000000000" pitchFamily="34" charset="-122"/>
              </a:rPr>
              <a:t>1997-2007</a:t>
            </a:r>
            <a:r>
              <a:rPr kumimoji="1" lang="zh-CN" altLang="en-US" sz="4000" b="1" dirty="0">
                <a:solidFill>
                  <a:srgbClr val="00FFDE"/>
                </a:solidFill>
                <a:latin typeface="PingFang SC Semibold" panose="020B0400000000000000" pitchFamily="34" charset="-122"/>
                <a:ea typeface="PingFang SC Semibold" panose="020B0400000000000000" pitchFamily="34" charset="-122"/>
              </a:rPr>
              <a:t>年代的中国干直销月收入</a:t>
            </a:r>
            <a:r>
              <a:rPr kumimoji="1" lang="en-US" altLang="zh-CN" sz="4000" b="1" dirty="0">
                <a:solidFill>
                  <a:srgbClr val="00FFDE"/>
                </a:solidFill>
                <a:latin typeface="PingFang SC Semibold" panose="020B0400000000000000" pitchFamily="34" charset="-122"/>
                <a:ea typeface="PingFang SC Semibold" panose="020B0400000000000000" pitchFamily="34" charset="-122"/>
              </a:rPr>
              <a:t>1-2</a:t>
            </a:r>
            <a:r>
              <a:rPr kumimoji="1" lang="zh-CN" altLang="en-US" sz="4000" b="1" dirty="0">
                <a:solidFill>
                  <a:srgbClr val="00FFDE"/>
                </a:solidFill>
                <a:latin typeface="PingFang SC Semibold" panose="020B0400000000000000" pitchFamily="34" charset="-122"/>
                <a:ea typeface="PingFang SC Semibold" panose="020B0400000000000000" pitchFamily="34" charset="-122"/>
              </a:rPr>
              <a:t>万，就是神，</a:t>
            </a:r>
            <a:r>
              <a:rPr kumimoji="1" lang="zh-CN" altLang="en-US" sz="4000" b="1" dirty="0">
                <a:solidFill>
                  <a:srgbClr val="FFC000"/>
                </a:solidFill>
                <a:latin typeface="PingFang SC Semibold" panose="020B0400000000000000" pitchFamily="34" charset="-122"/>
                <a:ea typeface="PingFang SC Semibold" panose="020B0400000000000000" pitchFamily="34" charset="-122"/>
              </a:rPr>
              <a:t>因为当时平均工资才</a:t>
            </a:r>
            <a:r>
              <a:rPr kumimoji="1" lang="en-US" altLang="zh-CN" sz="4000" b="1" dirty="0">
                <a:solidFill>
                  <a:srgbClr val="FFC000"/>
                </a:solidFill>
                <a:latin typeface="PingFang SC Semibold" panose="020B0400000000000000" pitchFamily="34" charset="-122"/>
                <a:ea typeface="PingFang SC Semibold" panose="020B0400000000000000" pitchFamily="34" charset="-122"/>
              </a:rPr>
              <a:t>500-1000</a:t>
            </a:r>
            <a:r>
              <a:rPr kumimoji="1" lang="zh-CN" altLang="en-US" sz="4000" b="1" dirty="0">
                <a:solidFill>
                  <a:srgbClr val="FFC000"/>
                </a:solidFill>
                <a:latin typeface="PingFang SC Semibold" panose="020B0400000000000000" pitchFamily="34" charset="-122"/>
                <a:ea typeface="PingFang SC Semibold" panose="020B0400000000000000" pitchFamily="34" charset="-122"/>
              </a:rPr>
              <a:t>元</a:t>
            </a:r>
            <a:r>
              <a:rPr kumimoji="1" lang="en-US" altLang="zh-CN" sz="4000" b="1" dirty="0">
                <a:solidFill>
                  <a:srgbClr val="FFC000"/>
                </a:solidFill>
                <a:latin typeface="PingFang SC Semibold" panose="020B0400000000000000" pitchFamily="34" charset="-122"/>
                <a:ea typeface="PingFang SC Semibold" panose="020B0400000000000000" pitchFamily="34" charset="-122"/>
              </a:rPr>
              <a:t>/</a:t>
            </a:r>
            <a:r>
              <a:rPr kumimoji="1" lang="zh-CN" altLang="en-US" sz="4000" b="1" dirty="0">
                <a:solidFill>
                  <a:srgbClr val="FFC000"/>
                </a:solidFill>
                <a:latin typeface="PingFang SC Semibold" panose="020B0400000000000000" pitchFamily="34" charset="-122"/>
                <a:ea typeface="PingFang SC Semibold" panose="020B0400000000000000" pitchFamily="34" charset="-122"/>
              </a:rPr>
              <a:t>月</a:t>
            </a:r>
            <a:endParaRPr kumimoji="1" lang="zh-CN" altLang="en-US" sz="3200" b="1" dirty="0">
              <a:solidFill>
                <a:srgbClr val="FFC000"/>
              </a:solidFill>
              <a:latin typeface="PingFang SC Semibold" panose="020B0400000000000000" pitchFamily="34" charset="-122"/>
              <a:ea typeface="PingFang SC Semibold" panose="020B0400000000000000" pitchFamily="34" charset="-122"/>
            </a:endParaRPr>
          </a:p>
        </p:txBody>
      </p:sp>
    </p:spTree>
    <p:extLst>
      <p:ext uri="{BB962C8B-B14F-4D97-AF65-F5344CB8AC3E}">
        <p14:creationId xmlns:p14="http://schemas.microsoft.com/office/powerpoint/2010/main" val="34507201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D3C11A-77A7-3EBA-CB8D-3A3F5F528E15}"/>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8D5274ED-C569-39B2-095A-2C3B0DA12BDE}"/>
              </a:ext>
            </a:extLst>
          </p:cNvPr>
          <p:cNvSpPr>
            <a:spLocks noGrp="1"/>
          </p:cNvSpPr>
          <p:nvPr>
            <p:ph type="title"/>
          </p:nvPr>
        </p:nvSpPr>
        <p:spPr>
          <a:xfrm>
            <a:off x="838200" y="333753"/>
            <a:ext cx="10515600" cy="6299521"/>
          </a:xfrm>
        </p:spPr>
        <p:txBody>
          <a:bodyPr>
            <a:normAutofit fontScale="90000"/>
          </a:bodyPr>
          <a:lstStyle/>
          <a:p>
            <a:r>
              <a:rPr kumimoji="1" lang="en-US" altLang="zh-CN" sz="6000" b="1" dirty="0">
                <a:solidFill>
                  <a:schemeClr val="accent6">
                    <a:lumMod val="20000"/>
                    <a:lumOff val="80000"/>
                  </a:schemeClr>
                </a:solidFill>
                <a:latin typeface="PingFang SC Semibold" panose="020B0400000000000000" pitchFamily="34" charset="-122"/>
                <a:ea typeface="PingFang SC Semibold" panose="020B0400000000000000" pitchFamily="34" charset="-122"/>
              </a:rPr>
              <a:t>LG</a:t>
            </a:r>
            <a:r>
              <a:rPr kumimoji="1" lang="zh-CN" altLang="en-US" sz="6000" b="1" dirty="0">
                <a:solidFill>
                  <a:schemeClr val="accent6">
                    <a:lumMod val="20000"/>
                    <a:lumOff val="80000"/>
                  </a:schemeClr>
                </a:solidFill>
                <a:latin typeface="PingFang SC Semibold" panose="020B0400000000000000" pitchFamily="34" charset="-122"/>
                <a:ea typeface="PingFang SC Semibold" panose="020B0400000000000000" pitchFamily="34" charset="-122"/>
              </a:rPr>
              <a:t>为什么这么快？</a:t>
            </a:r>
            <a:br>
              <a:rPr kumimoji="1" lang="en-US" altLang="zh-CN" sz="6000" b="1" dirty="0">
                <a:solidFill>
                  <a:schemeClr val="accent6">
                    <a:lumMod val="20000"/>
                    <a:lumOff val="80000"/>
                  </a:schemeClr>
                </a:solidFill>
                <a:latin typeface="PingFang SC Semibold" panose="020B0400000000000000" pitchFamily="34" charset="-122"/>
                <a:ea typeface="PingFang SC Semibold" panose="020B0400000000000000" pitchFamily="34" charset="-122"/>
              </a:rPr>
            </a:br>
            <a:br>
              <a:rPr kumimoji="1" lang="en-US" altLang="zh-CN" sz="6000" b="1" dirty="0">
                <a:solidFill>
                  <a:schemeClr val="accent6">
                    <a:lumMod val="20000"/>
                    <a:lumOff val="80000"/>
                  </a:schemeClr>
                </a:solidFill>
                <a:latin typeface="PingFang SC Semibold" panose="020B0400000000000000" pitchFamily="34" charset="-122"/>
                <a:ea typeface="PingFang SC Semibold" panose="020B0400000000000000" pitchFamily="34" charset="-122"/>
              </a:rPr>
            </a:br>
            <a:r>
              <a:rPr kumimoji="1" lang="en-US" altLang="zh-CN" sz="8000" b="1" dirty="0">
                <a:solidFill>
                  <a:srgbClr val="00FFF1"/>
                </a:solidFill>
                <a:latin typeface="PingFang SC Semibold" panose="020B0400000000000000" pitchFamily="34" charset="-122"/>
                <a:ea typeface="PingFang SC Semibold" panose="020B0400000000000000" pitchFamily="34" charset="-122"/>
              </a:rPr>
              <a:t>1</a:t>
            </a:r>
            <a:r>
              <a:rPr kumimoji="1" lang="zh-CN" altLang="en-US" sz="8000" b="1" dirty="0">
                <a:solidFill>
                  <a:srgbClr val="00FFF1"/>
                </a:solidFill>
                <a:latin typeface="PingFang SC Semibold" panose="020B0400000000000000" pitchFamily="34" charset="-122"/>
                <a:ea typeface="PingFang SC Semibold" panose="020B0400000000000000" pitchFamily="34" charset="-122"/>
              </a:rPr>
              <a:t>、</a:t>
            </a:r>
            <a:r>
              <a:rPr kumimoji="1" lang="zh-CN" altLang="en-US" sz="4900" b="1" dirty="0">
                <a:solidFill>
                  <a:srgbClr val="00FFF1"/>
                </a:solidFill>
                <a:latin typeface="PingFang SC Semibold" panose="020B0400000000000000" pitchFamily="34" charset="-122"/>
                <a:ea typeface="PingFang SC Semibold" panose="020B0400000000000000" pitchFamily="34" charset="-122"/>
              </a:rPr>
              <a:t>保留了资金盘和产品盘的优点、</a:t>
            </a:r>
            <a:br>
              <a:rPr kumimoji="1" lang="en-US" altLang="zh-CN" sz="4900" b="1" dirty="0">
                <a:solidFill>
                  <a:srgbClr val="00FFF1"/>
                </a:solidFill>
                <a:latin typeface="PingFang SC Semibold" panose="020B0400000000000000" pitchFamily="34" charset="-122"/>
                <a:ea typeface="PingFang SC Semibold" panose="020B0400000000000000" pitchFamily="34" charset="-122"/>
              </a:rPr>
            </a:br>
            <a:r>
              <a:rPr kumimoji="1" lang="zh-CN" altLang="en-US" sz="4900" b="1" dirty="0">
                <a:solidFill>
                  <a:srgbClr val="FFC000"/>
                </a:solidFill>
                <a:latin typeface="PingFang SC Semibold" panose="020B0400000000000000" pitchFamily="34" charset="-122"/>
                <a:ea typeface="PingFang SC Semibold" panose="020B0400000000000000" pitchFamily="34" charset="-122"/>
              </a:rPr>
              <a:t>去掉缺点（快与慢、短命与长寿）</a:t>
            </a:r>
            <a:br>
              <a:rPr kumimoji="1" lang="en-US" altLang="zh-CN" sz="8000" b="1" dirty="0">
                <a:solidFill>
                  <a:srgbClr val="FFC000"/>
                </a:solidFill>
                <a:latin typeface="PingFang SC Semibold" panose="020B0400000000000000" pitchFamily="34" charset="-122"/>
                <a:ea typeface="PingFang SC Semibold" panose="020B0400000000000000" pitchFamily="34" charset="-122"/>
              </a:rPr>
            </a:br>
            <a:r>
              <a:rPr kumimoji="1" lang="en-US" altLang="zh-CN" sz="8000" b="1" dirty="0">
                <a:solidFill>
                  <a:srgbClr val="00FFDE"/>
                </a:solidFill>
                <a:latin typeface="PingFang SC Semibold" panose="020B0400000000000000" pitchFamily="34" charset="-122"/>
                <a:ea typeface="PingFang SC Semibold" panose="020B0400000000000000" pitchFamily="34" charset="-122"/>
              </a:rPr>
              <a:t>2</a:t>
            </a:r>
            <a:r>
              <a:rPr kumimoji="1" lang="zh-CN" altLang="en-US" sz="8000" b="1" dirty="0">
                <a:solidFill>
                  <a:srgbClr val="00FFDE"/>
                </a:solidFill>
                <a:latin typeface="PingFang SC Semibold" panose="020B0400000000000000" pitchFamily="34" charset="-122"/>
                <a:ea typeface="PingFang SC Semibold" panose="020B0400000000000000" pitchFamily="34" charset="-122"/>
              </a:rPr>
              <a:t>、</a:t>
            </a:r>
            <a:r>
              <a:rPr kumimoji="1" lang="zh-CN" altLang="en-US" sz="6700" b="1" dirty="0">
                <a:solidFill>
                  <a:srgbClr val="00FFDE"/>
                </a:solidFill>
                <a:latin typeface="PingFang SC Semibold" panose="020B0400000000000000" pitchFamily="34" charset="-122"/>
                <a:ea typeface="PingFang SC Semibold" panose="020B0400000000000000" pitchFamily="34" charset="-122"/>
              </a:rPr>
              <a:t>因此解放了经销商</a:t>
            </a:r>
            <a:br>
              <a:rPr kumimoji="1" lang="en-US" altLang="zh-CN" sz="6700" b="1" dirty="0">
                <a:solidFill>
                  <a:srgbClr val="00FFDE"/>
                </a:solidFill>
                <a:latin typeface="PingFang SC Semibold" panose="020B0400000000000000" pitchFamily="34" charset="-122"/>
                <a:ea typeface="PingFang SC Semibold" panose="020B0400000000000000" pitchFamily="34" charset="-122"/>
              </a:rPr>
            </a:br>
            <a:r>
              <a:rPr kumimoji="1" lang="zh-CN" altLang="en-US" sz="6700" b="1" dirty="0">
                <a:solidFill>
                  <a:srgbClr val="FFC000"/>
                </a:solidFill>
                <a:latin typeface="PingFang SC Semibold" panose="020B0400000000000000" pitchFamily="34" charset="-122"/>
                <a:ea typeface="PingFang SC Semibold" panose="020B0400000000000000" pitchFamily="34" charset="-122"/>
              </a:rPr>
              <a:t>经销商只负责推广就能拿到远</a:t>
            </a:r>
            <a:r>
              <a:rPr kumimoji="1" lang="zh-CN" altLang="en-US" sz="6700" b="1" dirty="0">
                <a:solidFill>
                  <a:srgbClr val="00FFDE"/>
                </a:solidFill>
                <a:latin typeface="PingFang SC Semibold" panose="020B0400000000000000" pitchFamily="34" charset="-122"/>
                <a:ea typeface="PingFang SC Semibold" panose="020B0400000000000000" pitchFamily="34" charset="-122"/>
              </a:rPr>
              <a:t>远大于其他直销公司的收入</a:t>
            </a:r>
            <a:endParaRPr kumimoji="1" lang="zh-CN" altLang="en-US" sz="6000" b="1" dirty="0">
              <a:solidFill>
                <a:srgbClr val="00FFDE"/>
              </a:solidFill>
              <a:latin typeface="PingFang SC Semibold" panose="020B0400000000000000" pitchFamily="34" charset="-122"/>
              <a:ea typeface="PingFang SC Semibold" panose="020B0400000000000000" pitchFamily="34" charset="-122"/>
            </a:endParaRPr>
          </a:p>
        </p:txBody>
      </p:sp>
    </p:spTree>
    <p:extLst>
      <p:ext uri="{BB962C8B-B14F-4D97-AF65-F5344CB8AC3E}">
        <p14:creationId xmlns:p14="http://schemas.microsoft.com/office/powerpoint/2010/main" val="40329825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531B67-38D5-0767-EAB7-B27A1D0ADD95}"/>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19F8FF31-6244-6806-647B-089BFDC07CC1}"/>
              </a:ext>
            </a:extLst>
          </p:cNvPr>
          <p:cNvSpPr>
            <a:spLocks noGrp="1"/>
          </p:cNvSpPr>
          <p:nvPr>
            <p:ph type="title"/>
          </p:nvPr>
        </p:nvSpPr>
        <p:spPr>
          <a:xfrm>
            <a:off x="1545392" y="547006"/>
            <a:ext cx="10433957" cy="5763988"/>
          </a:xfrm>
        </p:spPr>
        <p:txBody>
          <a:bodyPr>
            <a:normAutofit fontScale="90000"/>
          </a:bodyPr>
          <a:lstStyle/>
          <a:p>
            <a:br>
              <a:rPr kumimoji="1" lang="en-US" altLang="zh-CN" sz="6000" b="1" dirty="0">
                <a:solidFill>
                  <a:schemeClr val="accent6">
                    <a:lumMod val="60000"/>
                    <a:lumOff val="40000"/>
                  </a:schemeClr>
                </a:solidFill>
                <a:latin typeface="PingFang SC Semibold" panose="020B0400000000000000" pitchFamily="34" charset="-122"/>
                <a:ea typeface="PingFang SC Semibold" panose="020B0400000000000000" pitchFamily="34" charset="-122"/>
              </a:rPr>
            </a:br>
            <a:r>
              <a:rPr kumimoji="1" lang="zh-CN" altLang="en-US" sz="6000" b="1" dirty="0">
                <a:solidFill>
                  <a:srgbClr val="FFFF00"/>
                </a:solidFill>
                <a:latin typeface="PingFang SC Semibold" panose="020B0400000000000000" pitchFamily="34" charset="-122"/>
                <a:ea typeface="PingFang SC Semibold" panose="020B0400000000000000" pitchFamily="34" charset="-122"/>
              </a:rPr>
              <a:t>关于赚钱简单粗暴的</a:t>
            </a:r>
            <a:r>
              <a:rPr kumimoji="1" lang="en-US" altLang="zh-CN" sz="6000" b="1" dirty="0">
                <a:solidFill>
                  <a:srgbClr val="FFFF00"/>
                </a:solidFill>
                <a:latin typeface="PingFang SC Semibold" panose="020B0400000000000000" pitchFamily="34" charset="-122"/>
                <a:ea typeface="PingFang SC Semibold" panose="020B0400000000000000" pitchFamily="34" charset="-122"/>
              </a:rPr>
              <a:t>4</a:t>
            </a:r>
            <a:r>
              <a:rPr kumimoji="1" lang="zh-CN" altLang="en-US" sz="6000" b="1" dirty="0">
                <a:solidFill>
                  <a:srgbClr val="FFFF00"/>
                </a:solidFill>
                <a:latin typeface="PingFang SC Semibold" panose="020B0400000000000000" pitchFamily="34" charset="-122"/>
                <a:ea typeface="PingFang SC Semibold" panose="020B0400000000000000" pitchFamily="34" charset="-122"/>
              </a:rPr>
              <a:t>个认知</a:t>
            </a:r>
            <a:br>
              <a:rPr kumimoji="1" lang="en-US" altLang="zh-CN" sz="6000" b="1" dirty="0">
                <a:solidFill>
                  <a:srgbClr val="FFFF00"/>
                </a:solidFill>
                <a:latin typeface="PingFang SC Semibold" panose="020B0400000000000000" pitchFamily="34" charset="-122"/>
                <a:ea typeface="PingFang SC Semibold" panose="020B0400000000000000" pitchFamily="34" charset="-122"/>
              </a:rPr>
            </a:br>
            <a:r>
              <a:rPr kumimoji="1" lang="zh-CN" altLang="en-US" sz="6000" b="1" dirty="0">
                <a:solidFill>
                  <a:srgbClr val="00FFC8"/>
                </a:solidFill>
                <a:latin typeface="PingFang SC Semibold" panose="020B0400000000000000" pitchFamily="34" charset="-122"/>
                <a:ea typeface="PingFang SC Semibold" panose="020B0400000000000000" pitchFamily="34" charset="-122"/>
              </a:rPr>
              <a:t>能不能</a:t>
            </a:r>
            <a:r>
              <a:rPr kumimoji="1" lang="en-US" altLang="zh-CN" sz="6000" b="1" dirty="0">
                <a:solidFill>
                  <a:srgbClr val="00FFC8"/>
                </a:solidFill>
                <a:latin typeface="PingFang SC Semibold" panose="020B0400000000000000" pitchFamily="34" charset="-122"/>
                <a:ea typeface="PingFang SC Semibold" panose="020B0400000000000000" pitchFamily="34" charset="-122"/>
              </a:rPr>
              <a:t>---</a:t>
            </a:r>
            <a:r>
              <a:rPr kumimoji="1" lang="zh-CN" altLang="en-US" sz="6000" b="1" dirty="0">
                <a:solidFill>
                  <a:srgbClr val="00FFC8"/>
                </a:solidFill>
                <a:latin typeface="PingFang SC Semibold" panose="020B0400000000000000" pitchFamily="34" charset="-122"/>
                <a:ea typeface="PingFang SC Semibold" panose="020B0400000000000000" pitchFamily="34" charset="-122"/>
              </a:rPr>
              <a:t>赚的到</a:t>
            </a:r>
            <a:br>
              <a:rPr kumimoji="1" lang="en-US" altLang="zh-CN" sz="6000" b="1" dirty="0">
                <a:solidFill>
                  <a:schemeClr val="accent6">
                    <a:lumMod val="60000"/>
                    <a:lumOff val="40000"/>
                  </a:schemeClr>
                </a:solidFill>
                <a:latin typeface="PingFang SC Semibold" panose="020B0400000000000000" pitchFamily="34" charset="-122"/>
                <a:ea typeface="PingFang SC Semibold" panose="020B0400000000000000" pitchFamily="34" charset="-122"/>
              </a:rPr>
            </a:br>
            <a:r>
              <a:rPr kumimoji="1" lang="zh-CN" altLang="en-US" sz="6000" b="1" dirty="0">
                <a:solidFill>
                  <a:schemeClr val="accent6">
                    <a:lumMod val="20000"/>
                    <a:lumOff val="80000"/>
                  </a:schemeClr>
                </a:solidFill>
                <a:latin typeface="PingFang SC Semibold" panose="020B0400000000000000" pitchFamily="34" charset="-122"/>
                <a:ea typeface="PingFang SC Semibold" panose="020B0400000000000000" pitchFamily="34" charset="-122"/>
              </a:rPr>
              <a:t>能不能</a:t>
            </a:r>
            <a:r>
              <a:rPr kumimoji="1" lang="en-US" altLang="zh-CN" sz="6000" b="1" dirty="0">
                <a:solidFill>
                  <a:schemeClr val="accent6">
                    <a:lumMod val="20000"/>
                    <a:lumOff val="80000"/>
                  </a:schemeClr>
                </a:solidFill>
                <a:latin typeface="PingFang SC Semibold" panose="020B0400000000000000" pitchFamily="34" charset="-122"/>
                <a:ea typeface="PingFang SC Semibold" panose="020B0400000000000000" pitchFamily="34" charset="-122"/>
              </a:rPr>
              <a:t>---</a:t>
            </a:r>
            <a:r>
              <a:rPr kumimoji="1" lang="zh-CN" altLang="en-US" sz="6000" b="1" dirty="0">
                <a:solidFill>
                  <a:schemeClr val="accent6">
                    <a:lumMod val="20000"/>
                    <a:lumOff val="80000"/>
                  </a:schemeClr>
                </a:solidFill>
                <a:latin typeface="PingFang SC Semibold" panose="020B0400000000000000" pitchFamily="34" charset="-122"/>
                <a:ea typeface="PingFang SC Semibold" panose="020B0400000000000000" pitchFamily="34" charset="-122"/>
              </a:rPr>
              <a:t>赚的快</a:t>
            </a:r>
            <a:br>
              <a:rPr kumimoji="1" lang="en-US" altLang="zh-CN" sz="6000" b="1" dirty="0">
                <a:solidFill>
                  <a:schemeClr val="accent6">
                    <a:lumMod val="60000"/>
                    <a:lumOff val="40000"/>
                  </a:schemeClr>
                </a:solidFill>
                <a:latin typeface="PingFang SC Semibold" panose="020B0400000000000000" pitchFamily="34" charset="-122"/>
                <a:ea typeface="PingFang SC Semibold" panose="020B0400000000000000" pitchFamily="34" charset="-122"/>
              </a:rPr>
            </a:br>
            <a:r>
              <a:rPr kumimoji="1" lang="zh-CN" altLang="en-US" sz="6000" b="1" dirty="0">
                <a:solidFill>
                  <a:srgbClr val="00FFC8"/>
                </a:solidFill>
                <a:latin typeface="PingFang SC Semibold" panose="020B0400000000000000" pitchFamily="34" charset="-122"/>
                <a:ea typeface="PingFang SC Semibold" panose="020B0400000000000000" pitchFamily="34" charset="-122"/>
              </a:rPr>
              <a:t>能不能</a:t>
            </a:r>
            <a:r>
              <a:rPr kumimoji="1" lang="en-US" altLang="zh-CN" sz="6000" b="1" dirty="0">
                <a:solidFill>
                  <a:srgbClr val="00FFC8"/>
                </a:solidFill>
                <a:latin typeface="PingFang SC Semibold" panose="020B0400000000000000" pitchFamily="34" charset="-122"/>
                <a:ea typeface="PingFang SC Semibold" panose="020B0400000000000000" pitchFamily="34" charset="-122"/>
              </a:rPr>
              <a:t>---</a:t>
            </a:r>
            <a:r>
              <a:rPr kumimoji="1" lang="zh-CN" altLang="en-US" sz="6000" b="1" dirty="0">
                <a:solidFill>
                  <a:srgbClr val="00FFC8"/>
                </a:solidFill>
                <a:latin typeface="PingFang SC Semibold" panose="020B0400000000000000" pitchFamily="34" charset="-122"/>
                <a:ea typeface="PingFang SC Semibold" panose="020B0400000000000000" pitchFamily="34" charset="-122"/>
              </a:rPr>
              <a:t>赚的久</a:t>
            </a:r>
            <a:br>
              <a:rPr kumimoji="1" lang="en-US" altLang="zh-CN" sz="6000" b="1" dirty="0">
                <a:solidFill>
                  <a:srgbClr val="00FFC8"/>
                </a:solidFill>
                <a:latin typeface="PingFang SC Semibold" panose="020B0400000000000000" pitchFamily="34" charset="-122"/>
                <a:ea typeface="PingFang SC Semibold" panose="020B0400000000000000" pitchFamily="34" charset="-122"/>
              </a:rPr>
            </a:br>
            <a:r>
              <a:rPr kumimoji="1" lang="zh-CN" altLang="en-US" sz="6000" b="1" dirty="0">
                <a:solidFill>
                  <a:schemeClr val="accent6">
                    <a:lumMod val="20000"/>
                    <a:lumOff val="80000"/>
                  </a:schemeClr>
                </a:solidFill>
                <a:latin typeface="PingFang SC Semibold" panose="020B0400000000000000" pitchFamily="34" charset="-122"/>
                <a:ea typeface="PingFang SC Semibold" panose="020B0400000000000000" pitchFamily="34" charset="-122"/>
              </a:rPr>
              <a:t>能不能</a:t>
            </a:r>
            <a:r>
              <a:rPr kumimoji="1" lang="en-US" altLang="zh-CN" sz="6000" b="1" dirty="0">
                <a:solidFill>
                  <a:schemeClr val="accent6">
                    <a:lumMod val="20000"/>
                    <a:lumOff val="80000"/>
                  </a:schemeClr>
                </a:solidFill>
                <a:latin typeface="PingFang SC Semibold" panose="020B0400000000000000" pitchFamily="34" charset="-122"/>
                <a:ea typeface="PingFang SC Semibold" panose="020B0400000000000000" pitchFamily="34" charset="-122"/>
              </a:rPr>
              <a:t>---</a:t>
            </a:r>
            <a:r>
              <a:rPr kumimoji="1" lang="zh-CN" altLang="en-US" sz="6000" b="1" dirty="0">
                <a:solidFill>
                  <a:schemeClr val="accent6">
                    <a:lumMod val="20000"/>
                    <a:lumOff val="80000"/>
                  </a:schemeClr>
                </a:solidFill>
                <a:latin typeface="PingFang SC Semibold" panose="020B0400000000000000" pitchFamily="34" charset="-122"/>
                <a:ea typeface="PingFang SC Semibold" panose="020B0400000000000000" pitchFamily="34" charset="-122"/>
              </a:rPr>
              <a:t>赚的多</a:t>
            </a:r>
            <a:br>
              <a:rPr kumimoji="1" lang="en-US" altLang="zh-CN" sz="6000" b="1" dirty="0">
                <a:solidFill>
                  <a:schemeClr val="accent6">
                    <a:lumMod val="60000"/>
                    <a:lumOff val="40000"/>
                  </a:schemeClr>
                </a:solidFill>
                <a:latin typeface="PingFang SC Semibold" panose="020B0400000000000000" pitchFamily="34" charset="-122"/>
                <a:ea typeface="PingFang SC Semibold" panose="020B0400000000000000" pitchFamily="34" charset="-122"/>
              </a:rPr>
            </a:br>
            <a:br>
              <a:rPr kumimoji="1" lang="en-US" altLang="zh-CN" sz="6000" b="1" dirty="0">
                <a:solidFill>
                  <a:srgbClr val="00FFC8"/>
                </a:solidFill>
                <a:latin typeface="PingFang SC Semibold" panose="020B0400000000000000" pitchFamily="34" charset="-122"/>
                <a:ea typeface="PingFang SC Semibold" panose="020B0400000000000000" pitchFamily="34" charset="-122"/>
              </a:rPr>
            </a:br>
            <a:br>
              <a:rPr kumimoji="1" lang="en-US" altLang="zh-CN" sz="6000" b="1" dirty="0">
                <a:solidFill>
                  <a:srgbClr val="00B0F0"/>
                </a:solidFill>
                <a:latin typeface="PingFang SC Semibold" panose="020B0400000000000000" pitchFamily="34" charset="-122"/>
                <a:ea typeface="PingFang SC Semibold" panose="020B0400000000000000" pitchFamily="34" charset="-122"/>
              </a:rPr>
            </a:br>
            <a:endParaRPr kumimoji="1" lang="zh-CN" altLang="en-US" sz="4800" b="1" dirty="0">
              <a:solidFill>
                <a:srgbClr val="FFC000"/>
              </a:solidFill>
              <a:latin typeface="PingFang SC Semibold" panose="020B0400000000000000" pitchFamily="34" charset="-122"/>
              <a:ea typeface="PingFang SC Semibold" panose="020B0400000000000000" pitchFamily="34" charset="-122"/>
            </a:endParaRPr>
          </a:p>
        </p:txBody>
      </p:sp>
    </p:spTree>
    <p:extLst>
      <p:ext uri="{BB962C8B-B14F-4D97-AF65-F5344CB8AC3E}">
        <p14:creationId xmlns:p14="http://schemas.microsoft.com/office/powerpoint/2010/main" val="1029555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374018-53D3-4B35-6AD2-396BFBDE23EF}"/>
              </a:ext>
            </a:extLst>
          </p:cNvPr>
          <p:cNvSpPr>
            <a:spLocks noGrp="1"/>
          </p:cNvSpPr>
          <p:nvPr>
            <p:ph type="title"/>
          </p:nvPr>
        </p:nvSpPr>
        <p:spPr/>
        <p:txBody>
          <a:bodyPr/>
          <a:lstStyle/>
          <a:p>
            <a:endParaRPr kumimoji="1" lang="zh-CN" altLang="en-US"/>
          </a:p>
        </p:txBody>
      </p:sp>
      <p:sp>
        <p:nvSpPr>
          <p:cNvPr id="3" name="内容占位符 2">
            <a:extLst>
              <a:ext uri="{FF2B5EF4-FFF2-40B4-BE49-F238E27FC236}">
                <a16:creationId xmlns:a16="http://schemas.microsoft.com/office/drawing/2014/main" id="{EEE377D6-5085-4989-8CB9-8FF3AB190D88}"/>
              </a:ext>
            </a:extLst>
          </p:cNvPr>
          <p:cNvSpPr>
            <a:spLocks noGrp="1"/>
          </p:cNvSpPr>
          <p:nvPr>
            <p:ph idx="1"/>
          </p:nvPr>
        </p:nvSpPr>
        <p:spPr/>
        <p:txBody>
          <a:bodyPr/>
          <a:lstStyle/>
          <a:p>
            <a:endParaRPr kumimoji="1" lang="zh-CN" altLang="en-US"/>
          </a:p>
        </p:txBody>
      </p:sp>
      <p:pic>
        <p:nvPicPr>
          <p:cNvPr id="4" name="图片 3">
            <a:extLst>
              <a:ext uri="{FF2B5EF4-FFF2-40B4-BE49-F238E27FC236}">
                <a16:creationId xmlns:a16="http://schemas.microsoft.com/office/drawing/2014/main" id="{60D60F23-1441-366F-3968-9E93EC45D013}"/>
              </a:ext>
            </a:extLst>
          </p:cNvPr>
          <p:cNvPicPr>
            <a:picLocks noChangeAspect="1"/>
          </p:cNvPicPr>
          <p:nvPr/>
        </p:nvPicPr>
        <p:blipFill>
          <a:blip r:embed="rId2"/>
          <a:stretch>
            <a:fillRect/>
          </a:stretch>
        </p:blipFill>
        <p:spPr>
          <a:xfrm>
            <a:off x="48910" y="0"/>
            <a:ext cx="12094179" cy="6858000"/>
          </a:xfrm>
          <a:prstGeom prst="rect">
            <a:avLst/>
          </a:prstGeom>
        </p:spPr>
      </p:pic>
    </p:spTree>
    <p:extLst>
      <p:ext uri="{BB962C8B-B14F-4D97-AF65-F5344CB8AC3E}">
        <p14:creationId xmlns:p14="http://schemas.microsoft.com/office/powerpoint/2010/main" val="25565986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C43827-DDB4-8561-CDAB-5DFF195003D6}"/>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1EF017D5-EF8C-6D5D-E113-EDEA423FA9BC}"/>
              </a:ext>
            </a:extLst>
          </p:cNvPr>
          <p:cNvSpPr>
            <a:spLocks noGrp="1"/>
          </p:cNvSpPr>
          <p:nvPr>
            <p:ph type="title"/>
          </p:nvPr>
        </p:nvSpPr>
        <p:spPr>
          <a:xfrm>
            <a:off x="838200" y="333753"/>
            <a:ext cx="10515600" cy="6299521"/>
          </a:xfrm>
        </p:spPr>
        <p:txBody>
          <a:bodyPr>
            <a:normAutofit fontScale="90000"/>
          </a:bodyPr>
          <a:lstStyle/>
          <a:p>
            <a:r>
              <a:rPr kumimoji="1" lang="zh-CN" altLang="en-US" sz="6000" b="1" dirty="0">
                <a:solidFill>
                  <a:schemeClr val="accent6">
                    <a:lumMod val="20000"/>
                    <a:lumOff val="80000"/>
                  </a:schemeClr>
                </a:solidFill>
                <a:latin typeface="PingFang SC Semibold" panose="020B0400000000000000" pitchFamily="34" charset="-122"/>
                <a:ea typeface="PingFang SC Semibold" panose="020B0400000000000000" pitchFamily="34" charset="-122"/>
              </a:rPr>
              <a:t>你赚多少钱由谁来决定？</a:t>
            </a:r>
            <a:br>
              <a:rPr kumimoji="1" lang="en-US" altLang="zh-CN" sz="6000" b="1" dirty="0">
                <a:solidFill>
                  <a:schemeClr val="accent6">
                    <a:lumMod val="20000"/>
                    <a:lumOff val="80000"/>
                  </a:schemeClr>
                </a:solidFill>
                <a:latin typeface="PingFang SC Semibold" panose="020B0400000000000000" pitchFamily="34" charset="-122"/>
                <a:ea typeface="PingFang SC Semibold" panose="020B0400000000000000" pitchFamily="34" charset="-122"/>
              </a:rPr>
            </a:br>
            <a:br>
              <a:rPr kumimoji="1" lang="en-US" altLang="zh-CN" sz="6000" b="1" dirty="0">
                <a:solidFill>
                  <a:schemeClr val="accent6">
                    <a:lumMod val="20000"/>
                    <a:lumOff val="80000"/>
                  </a:schemeClr>
                </a:solidFill>
                <a:latin typeface="PingFang SC Semibold" panose="020B0400000000000000" pitchFamily="34" charset="-122"/>
                <a:ea typeface="PingFang SC Semibold" panose="020B0400000000000000" pitchFamily="34" charset="-122"/>
              </a:rPr>
            </a:br>
            <a:r>
              <a:rPr kumimoji="1" lang="en-US" altLang="zh-CN" sz="9600" b="1" dirty="0">
                <a:solidFill>
                  <a:srgbClr val="FFC000"/>
                </a:solidFill>
                <a:latin typeface="PingFang SC Semibold" panose="020B0400000000000000" pitchFamily="34" charset="-122"/>
                <a:ea typeface="PingFang SC Semibold" panose="020B0400000000000000" pitchFamily="34" charset="-122"/>
              </a:rPr>
              <a:t>1</a:t>
            </a:r>
            <a:r>
              <a:rPr kumimoji="1" lang="zh-CN" altLang="en-US" sz="9600" b="1" dirty="0">
                <a:solidFill>
                  <a:srgbClr val="FFC000"/>
                </a:solidFill>
                <a:latin typeface="PingFang SC Semibold" panose="020B0400000000000000" pitchFamily="34" charset="-122"/>
                <a:ea typeface="PingFang SC Semibold" panose="020B0400000000000000" pitchFamily="34" charset="-122"/>
              </a:rPr>
              <a:t>、</a:t>
            </a:r>
            <a:r>
              <a:rPr kumimoji="1" lang="zh-CN" altLang="en-US" sz="8000" b="1" dirty="0">
                <a:solidFill>
                  <a:srgbClr val="FFC000"/>
                </a:solidFill>
                <a:latin typeface="PingFang SC Semibold" panose="020B0400000000000000" pitchFamily="34" charset="-122"/>
                <a:ea typeface="PingFang SC Semibold" panose="020B0400000000000000" pitchFamily="34" charset="-122"/>
              </a:rPr>
              <a:t>行业</a:t>
            </a:r>
            <a:r>
              <a:rPr kumimoji="1" lang="en-US" altLang="zh-CN" sz="8000" b="1" dirty="0">
                <a:solidFill>
                  <a:srgbClr val="FFC000"/>
                </a:solidFill>
                <a:latin typeface="PingFang SC Semibold" panose="020B0400000000000000" pitchFamily="34" charset="-122"/>
                <a:ea typeface="PingFang SC Semibold" panose="020B0400000000000000" pitchFamily="34" charset="-122"/>
              </a:rPr>
              <a:t>-</a:t>
            </a:r>
            <a:r>
              <a:rPr kumimoji="1" lang="zh-CN" altLang="en-US" sz="8000" b="1" dirty="0">
                <a:solidFill>
                  <a:srgbClr val="FFC000"/>
                </a:solidFill>
                <a:latin typeface="PingFang SC Semibold" panose="020B0400000000000000" pitchFamily="34" charset="-122"/>
                <a:ea typeface="PingFang SC Semibold" panose="020B0400000000000000" pitchFamily="34" charset="-122"/>
              </a:rPr>
              <a:t>公司</a:t>
            </a:r>
            <a:br>
              <a:rPr kumimoji="1" lang="en-US" altLang="zh-CN" sz="8000" b="1" dirty="0">
                <a:solidFill>
                  <a:srgbClr val="FFC000"/>
                </a:solidFill>
                <a:latin typeface="PingFang SC Semibold" panose="020B0400000000000000" pitchFamily="34" charset="-122"/>
                <a:ea typeface="PingFang SC Semibold" panose="020B0400000000000000" pitchFamily="34" charset="-122"/>
              </a:rPr>
            </a:br>
            <a:r>
              <a:rPr kumimoji="1" lang="en-US" altLang="zh-CN" sz="8000" b="1" dirty="0">
                <a:solidFill>
                  <a:srgbClr val="00FFDE"/>
                </a:solidFill>
                <a:latin typeface="PingFang SC Semibold" panose="020B0400000000000000" pitchFamily="34" charset="-122"/>
                <a:ea typeface="PingFang SC Semibold" panose="020B0400000000000000" pitchFamily="34" charset="-122"/>
              </a:rPr>
              <a:t>2</a:t>
            </a:r>
            <a:r>
              <a:rPr kumimoji="1" lang="zh-CN" altLang="en-US" sz="8000" b="1" dirty="0">
                <a:solidFill>
                  <a:srgbClr val="00FFDE"/>
                </a:solidFill>
                <a:latin typeface="PingFang SC Semibold" panose="020B0400000000000000" pitchFamily="34" charset="-122"/>
                <a:ea typeface="PingFang SC Semibold" panose="020B0400000000000000" pitchFamily="34" charset="-122"/>
              </a:rPr>
              <a:t>、老板</a:t>
            </a:r>
            <a:r>
              <a:rPr kumimoji="1" lang="en-US" altLang="zh-CN" sz="8000" b="1" dirty="0">
                <a:solidFill>
                  <a:srgbClr val="00FFDE"/>
                </a:solidFill>
                <a:latin typeface="PingFang SC Semibold" panose="020B0400000000000000" pitchFamily="34" charset="-122"/>
                <a:ea typeface="PingFang SC Semibold" panose="020B0400000000000000" pitchFamily="34" charset="-122"/>
              </a:rPr>
              <a:t>-</a:t>
            </a:r>
            <a:r>
              <a:rPr kumimoji="1" lang="zh-CN" altLang="en-US" sz="8000" b="1" dirty="0">
                <a:solidFill>
                  <a:srgbClr val="00FFDE"/>
                </a:solidFill>
                <a:latin typeface="PingFang SC Semibold" panose="020B0400000000000000" pitchFamily="34" charset="-122"/>
                <a:ea typeface="PingFang SC Semibold" panose="020B0400000000000000" pitchFamily="34" charset="-122"/>
              </a:rPr>
              <a:t>发心</a:t>
            </a:r>
            <a:r>
              <a:rPr kumimoji="1" lang="en-US" altLang="zh-CN" sz="8000" b="1" dirty="0">
                <a:solidFill>
                  <a:srgbClr val="00FFDE"/>
                </a:solidFill>
                <a:latin typeface="PingFang SC Semibold" panose="020B0400000000000000" pitchFamily="34" charset="-122"/>
                <a:ea typeface="PingFang SC Semibold" panose="020B0400000000000000" pitchFamily="34" charset="-122"/>
              </a:rPr>
              <a:t>-</a:t>
            </a:r>
            <a:r>
              <a:rPr kumimoji="1" lang="zh-CN" altLang="en-US" sz="8000" b="1" dirty="0">
                <a:solidFill>
                  <a:srgbClr val="00FFDE"/>
                </a:solidFill>
                <a:latin typeface="PingFang SC Semibold" panose="020B0400000000000000" pitchFamily="34" charset="-122"/>
                <a:ea typeface="PingFang SC Semibold" panose="020B0400000000000000" pitchFamily="34" charset="-122"/>
              </a:rPr>
              <a:t>格局</a:t>
            </a:r>
            <a:br>
              <a:rPr kumimoji="1" lang="en-US" altLang="zh-CN" sz="12800" b="1" dirty="0">
                <a:solidFill>
                  <a:srgbClr val="00FFDE"/>
                </a:solidFill>
                <a:latin typeface="PingFang SC Semibold" panose="020B0400000000000000" pitchFamily="34" charset="-122"/>
                <a:ea typeface="PingFang SC Semibold" panose="020B0400000000000000" pitchFamily="34" charset="-122"/>
              </a:rPr>
            </a:br>
            <a:r>
              <a:rPr kumimoji="1" lang="en-US" altLang="zh-CN" sz="8000" b="1" dirty="0">
                <a:solidFill>
                  <a:srgbClr val="FFC000"/>
                </a:solidFill>
                <a:latin typeface="PingFang SC Semibold" panose="020B0400000000000000" pitchFamily="34" charset="-122"/>
                <a:ea typeface="PingFang SC Semibold" panose="020B0400000000000000" pitchFamily="34" charset="-122"/>
              </a:rPr>
              <a:t>3</a:t>
            </a:r>
            <a:r>
              <a:rPr kumimoji="1" lang="zh-CN" altLang="en-US" sz="8000" b="1" dirty="0">
                <a:solidFill>
                  <a:srgbClr val="FFC000"/>
                </a:solidFill>
                <a:latin typeface="PingFang SC Semibold" panose="020B0400000000000000" pitchFamily="34" charset="-122"/>
                <a:ea typeface="PingFang SC Semibold" panose="020B0400000000000000" pitchFamily="34" charset="-122"/>
              </a:rPr>
              <a:t>、制度</a:t>
            </a:r>
            <a:r>
              <a:rPr kumimoji="1" lang="en-US" altLang="zh-CN" sz="8000" b="1" dirty="0">
                <a:solidFill>
                  <a:srgbClr val="FFC000"/>
                </a:solidFill>
                <a:latin typeface="PingFang SC Semibold" panose="020B0400000000000000" pitchFamily="34" charset="-122"/>
                <a:ea typeface="PingFang SC Semibold" panose="020B0400000000000000" pitchFamily="34" charset="-122"/>
              </a:rPr>
              <a:t>-</a:t>
            </a:r>
            <a:r>
              <a:rPr kumimoji="1" lang="zh-CN" altLang="en-US" sz="6700" b="1" dirty="0">
                <a:solidFill>
                  <a:srgbClr val="FFC000"/>
                </a:solidFill>
                <a:latin typeface="PingFang SC Semibold" panose="020B0400000000000000" pitchFamily="34" charset="-122"/>
                <a:ea typeface="PingFang SC Semibold" panose="020B0400000000000000" pitchFamily="34" charset="-122"/>
              </a:rPr>
              <a:t>直接决定给你多少</a:t>
            </a:r>
            <a:br>
              <a:rPr kumimoji="1" lang="en-US" altLang="zh-CN" sz="8000" b="1" dirty="0">
                <a:solidFill>
                  <a:srgbClr val="FFC000"/>
                </a:solidFill>
                <a:latin typeface="PingFang SC Semibold" panose="020B0400000000000000" pitchFamily="34" charset="-122"/>
                <a:ea typeface="PingFang SC Semibold" panose="020B0400000000000000" pitchFamily="34" charset="-122"/>
              </a:rPr>
            </a:br>
            <a:r>
              <a:rPr kumimoji="1" lang="en-US" altLang="zh-CN" sz="8000" b="1" dirty="0">
                <a:solidFill>
                  <a:srgbClr val="00FFF1"/>
                </a:solidFill>
                <a:latin typeface="PingFang SC Semibold" panose="020B0400000000000000" pitchFamily="34" charset="-122"/>
                <a:ea typeface="PingFang SC Semibold" panose="020B0400000000000000" pitchFamily="34" charset="-122"/>
              </a:rPr>
              <a:t>4</a:t>
            </a:r>
            <a:r>
              <a:rPr kumimoji="1" lang="zh-CN" altLang="en-US" sz="8000" b="1" dirty="0">
                <a:solidFill>
                  <a:srgbClr val="00FFF1"/>
                </a:solidFill>
                <a:latin typeface="PingFang SC Semibold" panose="020B0400000000000000" pitchFamily="34" charset="-122"/>
                <a:ea typeface="PingFang SC Semibold" panose="020B0400000000000000" pitchFamily="34" charset="-122"/>
              </a:rPr>
              <a:t>、付出</a:t>
            </a:r>
            <a:r>
              <a:rPr kumimoji="1" lang="en-US" altLang="zh-CN" sz="7300" b="1" dirty="0">
                <a:solidFill>
                  <a:srgbClr val="00FFF1"/>
                </a:solidFill>
                <a:latin typeface="PingFang SC Semibold" panose="020B0400000000000000" pitchFamily="34" charset="-122"/>
                <a:ea typeface="PingFang SC Semibold" panose="020B0400000000000000" pitchFamily="34" charset="-122"/>
              </a:rPr>
              <a:t>-</a:t>
            </a:r>
            <a:r>
              <a:rPr kumimoji="1" lang="zh-CN" altLang="en-US" sz="7300" b="1" dirty="0">
                <a:solidFill>
                  <a:srgbClr val="00FFF1"/>
                </a:solidFill>
                <a:latin typeface="PingFang SC Semibold" panose="020B0400000000000000" pitchFamily="34" charset="-122"/>
                <a:ea typeface="PingFang SC Semibold" panose="020B0400000000000000" pitchFamily="34" charset="-122"/>
              </a:rPr>
              <a:t>你推荐的会员量</a:t>
            </a:r>
            <a:endParaRPr kumimoji="1" lang="zh-CN" altLang="en-US" sz="6000" b="1" dirty="0">
              <a:solidFill>
                <a:srgbClr val="00FFF1"/>
              </a:solidFill>
              <a:latin typeface="PingFang SC Semibold" panose="020B0400000000000000" pitchFamily="34" charset="-122"/>
              <a:ea typeface="PingFang SC Semibold" panose="020B0400000000000000" pitchFamily="34" charset="-122"/>
            </a:endParaRPr>
          </a:p>
        </p:txBody>
      </p:sp>
    </p:spTree>
    <p:extLst>
      <p:ext uri="{BB962C8B-B14F-4D97-AF65-F5344CB8AC3E}">
        <p14:creationId xmlns:p14="http://schemas.microsoft.com/office/powerpoint/2010/main" val="13840819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84CAF-CD3E-624E-328A-FEA35E869D3F}"/>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B83C652E-FDDE-86F0-EC17-53F0E00ECC7D}"/>
              </a:ext>
            </a:extLst>
          </p:cNvPr>
          <p:cNvSpPr>
            <a:spLocks noGrp="1"/>
          </p:cNvSpPr>
          <p:nvPr>
            <p:ph type="title"/>
          </p:nvPr>
        </p:nvSpPr>
        <p:spPr>
          <a:xfrm>
            <a:off x="928968" y="1056960"/>
            <a:ext cx="11001375" cy="5189095"/>
          </a:xfrm>
        </p:spPr>
        <p:txBody>
          <a:bodyPr>
            <a:noAutofit/>
          </a:bodyPr>
          <a:lstStyle/>
          <a:p>
            <a:r>
              <a:rPr lang="zh-CN" altLang="en-US" sz="7200" b="1" dirty="0">
                <a:solidFill>
                  <a:srgbClr val="00FFDE"/>
                </a:solidFill>
                <a:latin typeface="PingFang SC Semibold" panose="020B0400000000000000" pitchFamily="34" charset="-122"/>
                <a:ea typeface="PingFang SC Semibold" panose="020B0400000000000000" pitchFamily="34" charset="-122"/>
              </a:rPr>
              <a:t>只考核你推广的</a:t>
            </a:r>
            <a:br>
              <a:rPr lang="en-US" altLang="zh-CN" sz="7200" b="1" dirty="0">
                <a:solidFill>
                  <a:srgbClr val="00FFDE"/>
                </a:solidFill>
                <a:latin typeface="PingFang SC Semibold" panose="020B0400000000000000" pitchFamily="34" charset="-122"/>
                <a:ea typeface="PingFang SC Semibold" panose="020B0400000000000000" pitchFamily="34" charset="-122"/>
              </a:rPr>
            </a:br>
            <a:r>
              <a:rPr lang="zh-CN" altLang="en-US" sz="7200" b="1" dirty="0">
                <a:solidFill>
                  <a:srgbClr val="FFC000"/>
                </a:solidFill>
                <a:latin typeface="PingFang SC Semibold" panose="020B0400000000000000" pitchFamily="34" charset="-122"/>
                <a:ea typeface="PingFang SC Semibold" panose="020B0400000000000000" pitchFamily="34" charset="-122"/>
              </a:rPr>
              <a:t>会员卡总数</a:t>
            </a:r>
            <a:br>
              <a:rPr lang="en-US" altLang="zh-CN" sz="7200" b="1" dirty="0">
                <a:solidFill>
                  <a:srgbClr val="00FFDE"/>
                </a:solidFill>
                <a:latin typeface="PingFang SC Semibold" panose="020B0400000000000000" pitchFamily="34" charset="-122"/>
                <a:ea typeface="PingFang SC Semibold" panose="020B0400000000000000" pitchFamily="34" charset="-122"/>
              </a:rPr>
            </a:br>
            <a:r>
              <a:rPr lang="zh-CN" altLang="en-US" sz="7200" b="1" dirty="0">
                <a:solidFill>
                  <a:srgbClr val="00FFDE"/>
                </a:solidFill>
                <a:latin typeface="PingFang SC Semibold" panose="020B0400000000000000" pitchFamily="34" charset="-122"/>
                <a:ea typeface="PingFang SC Semibold" panose="020B0400000000000000" pitchFamily="34" charset="-122"/>
              </a:rPr>
              <a:t>没有产品业绩考核</a:t>
            </a:r>
            <a:br>
              <a:rPr lang="en-US" altLang="zh-CN" sz="7200" b="1" dirty="0">
                <a:solidFill>
                  <a:srgbClr val="00FFDE"/>
                </a:solidFill>
                <a:latin typeface="PingFang SC Semibold" panose="020B0400000000000000" pitchFamily="34" charset="-122"/>
                <a:ea typeface="PingFang SC Semibold" panose="020B0400000000000000" pitchFamily="34" charset="-122"/>
              </a:rPr>
            </a:br>
            <a:r>
              <a:rPr lang="zh-CN" altLang="en-US" sz="7200" b="1" dirty="0">
                <a:solidFill>
                  <a:srgbClr val="FFC000"/>
                </a:solidFill>
                <a:latin typeface="PingFang SC Semibold" panose="020B0400000000000000" pitchFamily="34" charset="-122"/>
                <a:ea typeface="PingFang SC Semibold" panose="020B0400000000000000" pitchFamily="34" charset="-122"/>
              </a:rPr>
              <a:t>没有每月任何考核</a:t>
            </a:r>
            <a:br>
              <a:rPr lang="en-US" altLang="zh-CN" sz="7200" b="1" dirty="0">
                <a:solidFill>
                  <a:srgbClr val="FFC000"/>
                </a:solidFill>
                <a:latin typeface="PingFang SC Semibold" panose="020B0400000000000000" pitchFamily="34" charset="-122"/>
                <a:ea typeface="PingFang SC Semibold" panose="020B0400000000000000" pitchFamily="34" charset="-122"/>
              </a:rPr>
            </a:br>
            <a:r>
              <a:rPr lang="zh-CN" altLang="en-US" sz="6000" b="1" dirty="0">
                <a:solidFill>
                  <a:srgbClr val="00FFDE"/>
                </a:solidFill>
                <a:latin typeface="PingFang SC Semibold" panose="020B0400000000000000" pitchFamily="34" charset="-122"/>
                <a:ea typeface="PingFang SC Semibold" panose="020B0400000000000000" pitchFamily="34" charset="-122"/>
              </a:rPr>
              <a:t>可以一辈子不买产品</a:t>
            </a:r>
            <a:r>
              <a:rPr lang="zh-CN" altLang="en-US" sz="3600" b="1" dirty="0">
                <a:solidFill>
                  <a:srgbClr val="00FFDE"/>
                </a:solidFill>
                <a:latin typeface="PingFang SC Semibold" panose="020B0400000000000000" pitchFamily="34" charset="-122"/>
                <a:ea typeface="PingFang SC Semibold" panose="020B0400000000000000" pitchFamily="34" charset="-122"/>
              </a:rPr>
              <a:t>（包容制度非榨取）</a:t>
            </a:r>
            <a:endParaRPr kumimoji="1" lang="zh-CN" altLang="en-US" sz="1600" b="1" dirty="0">
              <a:solidFill>
                <a:srgbClr val="00FFDE"/>
              </a:solidFill>
              <a:latin typeface="PingFang SC Semibold" panose="020B0400000000000000" pitchFamily="34" charset="-122"/>
              <a:ea typeface="PingFang SC Semibold" panose="020B0400000000000000" pitchFamily="34" charset="-122"/>
            </a:endParaRPr>
          </a:p>
        </p:txBody>
      </p:sp>
      <p:sp>
        <p:nvSpPr>
          <p:cNvPr id="3" name="页脚占位符 2">
            <a:extLst>
              <a:ext uri="{FF2B5EF4-FFF2-40B4-BE49-F238E27FC236}">
                <a16:creationId xmlns:a16="http://schemas.microsoft.com/office/drawing/2014/main" id="{7D759724-14EA-3F88-E011-85AEEDB39923}"/>
              </a:ext>
            </a:extLst>
          </p:cNvPr>
          <p:cNvSpPr>
            <a:spLocks noGrp="1"/>
          </p:cNvSpPr>
          <p:nvPr>
            <p:ph type="ftr" sz="quarter" idx="11"/>
          </p:nvPr>
        </p:nvSpPr>
        <p:spPr/>
        <p:txBody>
          <a:bodyPr/>
          <a:lstStyle/>
          <a:p>
            <a:r>
              <a:rPr kumimoji="1" lang="en" altLang="zh-CN" dirty="0" err="1"/>
              <a:t>Vinda</a:t>
            </a:r>
            <a:r>
              <a:rPr kumimoji="1" lang="zh-CN" altLang="en-US" dirty="0"/>
              <a:t>内部资料盗版必究</a:t>
            </a:r>
          </a:p>
        </p:txBody>
      </p:sp>
      <p:sp>
        <p:nvSpPr>
          <p:cNvPr id="5" name="圆角矩形 4">
            <a:extLst>
              <a:ext uri="{FF2B5EF4-FFF2-40B4-BE49-F238E27FC236}">
                <a16:creationId xmlns:a16="http://schemas.microsoft.com/office/drawing/2014/main" id="{674451D4-62E8-71EA-E31B-DA053024F7C1}"/>
              </a:ext>
            </a:extLst>
          </p:cNvPr>
          <p:cNvSpPr/>
          <p:nvPr/>
        </p:nvSpPr>
        <p:spPr>
          <a:xfrm>
            <a:off x="132790" y="200024"/>
            <a:ext cx="1214437" cy="371475"/>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 altLang="zh-CN" b="1" dirty="0" err="1">
                <a:latin typeface="KaiTi" panose="02010609060101010101" pitchFamily="49" charset="-122"/>
                <a:ea typeface="KaiTi" panose="02010609060101010101" pitchFamily="49" charset="-122"/>
              </a:rPr>
              <a:t>Vinda</a:t>
            </a:r>
            <a:endParaRPr kumimoji="1" lang="zh-CN" altLang="en-US" b="1" dirty="0">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3318193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8788F1CA-8A2D-50F4-26FB-4F7F2CDB461A}"/>
              </a:ext>
            </a:extLst>
          </p:cNvPr>
          <p:cNvSpPr txBox="1"/>
          <p:nvPr/>
        </p:nvSpPr>
        <p:spPr>
          <a:xfrm>
            <a:off x="718972" y="1724100"/>
            <a:ext cx="11262815" cy="4401205"/>
          </a:xfrm>
          <a:prstGeom prst="rect">
            <a:avLst/>
          </a:prstGeom>
          <a:noFill/>
        </p:spPr>
        <p:txBody>
          <a:bodyPr wrap="square">
            <a:spAutoFit/>
          </a:bodyPr>
          <a:lstStyle/>
          <a:p>
            <a:r>
              <a:rPr lang="zh-CN" altLang="en-US" sz="4000" dirty="0">
                <a:solidFill>
                  <a:schemeClr val="accent6">
                    <a:lumMod val="40000"/>
                    <a:lumOff val="60000"/>
                  </a:schemeClr>
                </a:solidFill>
                <a:effectLst/>
                <a:latin typeface="PingFang SC" panose="020B0400000000000000" pitchFamily="34" charset="-122"/>
                <a:ea typeface="PingFang SC" panose="020B0400000000000000" pitchFamily="34" charset="-122"/>
              </a:rPr>
              <a:t>不考核</a:t>
            </a:r>
            <a:r>
              <a:rPr lang="en-US" altLang="zh-CN" sz="4000" dirty="0">
                <a:solidFill>
                  <a:schemeClr val="accent6">
                    <a:lumMod val="40000"/>
                    <a:lumOff val="60000"/>
                  </a:schemeClr>
                </a:solidFill>
                <a:effectLst/>
                <a:latin typeface="PingFang SC" panose="020B0400000000000000" pitchFamily="34" charset="-122"/>
                <a:ea typeface="PingFang SC" panose="020B0400000000000000" pitchFamily="34" charset="-122"/>
              </a:rPr>
              <a:t>----</a:t>
            </a:r>
            <a:r>
              <a:rPr lang="zh-CN" altLang="en-US" sz="4000" dirty="0">
                <a:solidFill>
                  <a:schemeClr val="accent6">
                    <a:lumMod val="40000"/>
                    <a:lumOff val="60000"/>
                  </a:schemeClr>
                </a:solidFill>
                <a:effectLst/>
                <a:latin typeface="PingFang SC" panose="020B0400000000000000" pitchFamily="34" charset="-122"/>
                <a:ea typeface="PingFang SC" panose="020B0400000000000000" pitchFamily="34" charset="-122"/>
              </a:rPr>
              <a:t>纯静态消费者都可拿</a:t>
            </a:r>
            <a:r>
              <a:rPr lang="en-US" altLang="zh-CN" sz="4000" dirty="0">
                <a:solidFill>
                  <a:schemeClr val="accent6">
                    <a:lumMod val="40000"/>
                    <a:lumOff val="60000"/>
                  </a:schemeClr>
                </a:solidFill>
                <a:effectLst/>
                <a:latin typeface="PingFang SC" panose="020B0400000000000000" pitchFamily="34" charset="-122"/>
                <a:ea typeface="PingFang SC" panose="020B0400000000000000" pitchFamily="34" charset="-122"/>
              </a:rPr>
              <a:t>12</a:t>
            </a:r>
            <a:r>
              <a:rPr lang="zh-CN" altLang="en-US" sz="4000" dirty="0">
                <a:solidFill>
                  <a:schemeClr val="accent6">
                    <a:lumMod val="40000"/>
                    <a:lumOff val="60000"/>
                  </a:schemeClr>
                </a:solidFill>
                <a:effectLst/>
                <a:latin typeface="PingFang SC" panose="020B0400000000000000" pitchFamily="34" charset="-122"/>
                <a:ea typeface="PingFang SC" panose="020B0400000000000000" pitchFamily="34" charset="-122"/>
              </a:rPr>
              <a:t>层封顶</a:t>
            </a:r>
            <a:r>
              <a:rPr lang="en-US" altLang="zh-CN" sz="4000" dirty="0">
                <a:solidFill>
                  <a:schemeClr val="accent6">
                    <a:lumMod val="40000"/>
                    <a:lumOff val="60000"/>
                  </a:schemeClr>
                </a:solidFill>
                <a:effectLst/>
                <a:latin typeface="PingFang SC" panose="020B0400000000000000" pitchFamily="34" charset="-122"/>
                <a:ea typeface="PingFang SC" panose="020B0400000000000000" pitchFamily="34" charset="-122"/>
              </a:rPr>
              <a:t>1.4</a:t>
            </a:r>
            <a:r>
              <a:rPr lang="zh-CN" altLang="en-US" sz="4000" dirty="0">
                <a:solidFill>
                  <a:schemeClr val="accent6">
                    <a:lumMod val="40000"/>
                    <a:lumOff val="60000"/>
                  </a:schemeClr>
                </a:solidFill>
                <a:effectLst/>
                <a:latin typeface="PingFang SC" panose="020B0400000000000000" pitchFamily="34" charset="-122"/>
                <a:ea typeface="PingFang SC" panose="020B0400000000000000" pitchFamily="34" charset="-122"/>
              </a:rPr>
              <a:t>万</a:t>
            </a:r>
            <a:endParaRPr lang="en-US" altLang="zh-CN" sz="4000" dirty="0">
              <a:solidFill>
                <a:schemeClr val="accent5">
                  <a:lumMod val="40000"/>
                  <a:lumOff val="60000"/>
                </a:schemeClr>
              </a:solidFill>
              <a:effectLst/>
              <a:latin typeface="PingFang SC" panose="020B0400000000000000" pitchFamily="34" charset="-122"/>
              <a:ea typeface="PingFang SC" panose="020B0400000000000000" pitchFamily="34" charset="-122"/>
            </a:endParaRPr>
          </a:p>
          <a:p>
            <a:r>
              <a:rPr lang="zh-CN" altLang="en-US" sz="4000" dirty="0">
                <a:solidFill>
                  <a:srgbClr val="FFC000"/>
                </a:solidFill>
                <a:effectLst/>
                <a:latin typeface="PingFang SC" panose="020B0400000000000000" pitchFamily="34" charset="-122"/>
                <a:ea typeface="PingFang SC" panose="020B0400000000000000" pitchFamily="34" charset="-122"/>
              </a:rPr>
              <a:t>不归零</a:t>
            </a:r>
            <a:r>
              <a:rPr lang="en-US" altLang="zh-CN" sz="4000" dirty="0">
                <a:solidFill>
                  <a:srgbClr val="FFC000"/>
                </a:solidFill>
                <a:effectLst/>
                <a:latin typeface="PingFang SC" panose="020B0400000000000000" pitchFamily="34" charset="-122"/>
                <a:ea typeface="PingFang SC" panose="020B0400000000000000" pitchFamily="34" charset="-122"/>
              </a:rPr>
              <a:t>----</a:t>
            </a:r>
            <a:r>
              <a:rPr lang="zh-CN" altLang="en-US" sz="4000" dirty="0">
                <a:solidFill>
                  <a:srgbClr val="FFC000"/>
                </a:solidFill>
                <a:latin typeface="PingFang SC" panose="020B0400000000000000" pitchFamily="34" charset="-122"/>
                <a:ea typeface="PingFang SC" panose="020B0400000000000000" pitchFamily="34" charset="-122"/>
              </a:rPr>
              <a:t>年缴月结、空点自动补</a:t>
            </a:r>
            <a:endParaRPr lang="en-US" altLang="zh-CN" sz="4000" dirty="0">
              <a:solidFill>
                <a:srgbClr val="FFC000"/>
              </a:solidFill>
              <a:effectLst/>
              <a:latin typeface="PingFang SC" panose="020B0400000000000000" pitchFamily="34" charset="-122"/>
              <a:ea typeface="PingFang SC" panose="020B0400000000000000" pitchFamily="34" charset="-122"/>
            </a:endParaRPr>
          </a:p>
          <a:p>
            <a:r>
              <a:rPr lang="zh-CN" altLang="en-US" sz="4000" dirty="0">
                <a:solidFill>
                  <a:schemeClr val="accent6">
                    <a:lumMod val="40000"/>
                    <a:lumOff val="60000"/>
                  </a:schemeClr>
                </a:solidFill>
                <a:effectLst/>
                <a:latin typeface="PingFang SC" panose="020B0400000000000000" pitchFamily="34" charset="-122"/>
                <a:ea typeface="PingFang SC" panose="020B0400000000000000" pitchFamily="34" charset="-122"/>
              </a:rPr>
              <a:t>不封顶</a:t>
            </a:r>
            <a:r>
              <a:rPr lang="en-US" altLang="zh-CN" sz="4000" dirty="0">
                <a:solidFill>
                  <a:schemeClr val="accent6">
                    <a:lumMod val="40000"/>
                    <a:lumOff val="60000"/>
                  </a:schemeClr>
                </a:solidFill>
                <a:effectLst/>
                <a:latin typeface="PingFang SC" panose="020B0400000000000000" pitchFamily="34" charset="-122"/>
                <a:ea typeface="PingFang SC" panose="020B0400000000000000" pitchFamily="34" charset="-122"/>
              </a:rPr>
              <a:t>----</a:t>
            </a:r>
            <a:r>
              <a:rPr lang="zh-CN" altLang="en-US" sz="4000" dirty="0">
                <a:solidFill>
                  <a:schemeClr val="accent6">
                    <a:lumMod val="40000"/>
                    <a:lumOff val="60000"/>
                  </a:schemeClr>
                </a:solidFill>
                <a:effectLst/>
                <a:latin typeface="PingFang SC" panose="020B0400000000000000" pitchFamily="34" charset="-122"/>
                <a:ea typeface="PingFang SC" panose="020B0400000000000000" pitchFamily="34" charset="-122"/>
              </a:rPr>
              <a:t>多劳多得、不劳也得</a:t>
            </a:r>
            <a:endParaRPr lang="en-US" altLang="zh-CN" sz="4000" dirty="0">
              <a:solidFill>
                <a:schemeClr val="accent6">
                  <a:lumMod val="40000"/>
                  <a:lumOff val="60000"/>
                </a:schemeClr>
              </a:solidFill>
              <a:effectLst/>
              <a:latin typeface="PingFang SC" panose="020B0400000000000000" pitchFamily="34" charset="-122"/>
              <a:ea typeface="PingFang SC" panose="020B0400000000000000" pitchFamily="34" charset="-122"/>
            </a:endParaRPr>
          </a:p>
          <a:p>
            <a:r>
              <a:rPr lang="zh-CN" altLang="en-US" sz="4000" dirty="0">
                <a:solidFill>
                  <a:srgbClr val="FFC000"/>
                </a:solidFill>
                <a:effectLst/>
                <a:latin typeface="PingFang SC" panose="020B0400000000000000" pitchFamily="34" charset="-122"/>
                <a:ea typeface="PingFang SC" panose="020B0400000000000000" pitchFamily="34" charset="-122"/>
              </a:rPr>
              <a:t>不对碰</a:t>
            </a:r>
            <a:r>
              <a:rPr lang="en-US" altLang="zh-CN" sz="4000" dirty="0">
                <a:solidFill>
                  <a:srgbClr val="FFC000"/>
                </a:solidFill>
                <a:effectLst/>
                <a:latin typeface="PingFang SC" panose="020B0400000000000000" pitchFamily="34" charset="-122"/>
                <a:ea typeface="PingFang SC" panose="020B0400000000000000" pitchFamily="34" charset="-122"/>
              </a:rPr>
              <a:t>----12</a:t>
            </a:r>
            <a:r>
              <a:rPr lang="zh-CN" altLang="en-US" sz="4000" dirty="0">
                <a:solidFill>
                  <a:srgbClr val="FFC000"/>
                </a:solidFill>
                <a:effectLst/>
                <a:latin typeface="PingFang SC" panose="020B0400000000000000" pitchFamily="34" charset="-122"/>
                <a:ea typeface="PingFang SC" panose="020B0400000000000000" pitchFamily="34" charset="-122"/>
              </a:rPr>
              <a:t>层矩阵见点有</a:t>
            </a:r>
            <a:r>
              <a:rPr lang="en-US" altLang="zh-CN" sz="4000" dirty="0">
                <a:solidFill>
                  <a:srgbClr val="FFC000"/>
                </a:solidFill>
                <a:effectLst/>
                <a:latin typeface="PingFang SC" panose="020B0400000000000000" pitchFamily="34" charset="-122"/>
                <a:ea typeface="PingFang SC" panose="020B0400000000000000" pitchFamily="34" charset="-122"/>
              </a:rPr>
              <a:t>0.25</a:t>
            </a:r>
            <a:r>
              <a:rPr lang="zh-CN" altLang="en-US" sz="4000" dirty="0">
                <a:solidFill>
                  <a:srgbClr val="FFC000"/>
                </a:solidFill>
                <a:effectLst/>
                <a:latin typeface="PingFang SC" panose="020B0400000000000000" pitchFamily="34" charset="-122"/>
                <a:ea typeface="PingFang SC" panose="020B0400000000000000" pitchFamily="34" charset="-122"/>
              </a:rPr>
              <a:t>美金</a:t>
            </a:r>
            <a:r>
              <a:rPr lang="en-US" altLang="zh-CN" sz="4000" dirty="0">
                <a:solidFill>
                  <a:srgbClr val="FFC000"/>
                </a:solidFill>
                <a:effectLst/>
                <a:latin typeface="PingFang SC" panose="020B0400000000000000" pitchFamily="34" charset="-122"/>
                <a:ea typeface="PingFang SC" panose="020B0400000000000000" pitchFamily="34" charset="-122"/>
              </a:rPr>
              <a:t>/1.78</a:t>
            </a:r>
            <a:r>
              <a:rPr lang="zh-CN" altLang="en-US" sz="4000" dirty="0">
                <a:solidFill>
                  <a:srgbClr val="FFC000"/>
                </a:solidFill>
                <a:effectLst/>
                <a:latin typeface="PingFang SC" panose="020B0400000000000000" pitchFamily="34" charset="-122"/>
                <a:ea typeface="PingFang SC" panose="020B0400000000000000" pitchFamily="34" charset="-122"/>
              </a:rPr>
              <a:t>元</a:t>
            </a:r>
            <a:endParaRPr lang="zh-CN" altLang="en-US" sz="4000" dirty="0">
              <a:solidFill>
                <a:schemeClr val="accent6">
                  <a:lumMod val="60000"/>
                  <a:lumOff val="40000"/>
                </a:schemeClr>
              </a:solidFill>
              <a:effectLst/>
              <a:highlight>
                <a:srgbClr val="FFFF00"/>
              </a:highlight>
              <a:latin typeface="PingFang SC" panose="020B0400000000000000" pitchFamily="34" charset="-122"/>
              <a:ea typeface="PingFang SC" panose="020B0400000000000000" pitchFamily="34" charset="-122"/>
            </a:endParaRPr>
          </a:p>
          <a:p>
            <a:r>
              <a:rPr lang="zh-CN" altLang="en-US" sz="4000" dirty="0">
                <a:solidFill>
                  <a:schemeClr val="accent6">
                    <a:lumMod val="40000"/>
                    <a:lumOff val="60000"/>
                  </a:schemeClr>
                </a:solidFill>
                <a:effectLst/>
                <a:latin typeface="PingFang SC" panose="020B0400000000000000" pitchFamily="34" charset="-122"/>
                <a:ea typeface="PingFang SC" panose="020B0400000000000000" pitchFamily="34" charset="-122"/>
              </a:rPr>
              <a:t>不脱离</a:t>
            </a:r>
            <a:r>
              <a:rPr lang="en-US" altLang="zh-CN" sz="4000" dirty="0">
                <a:solidFill>
                  <a:schemeClr val="accent6">
                    <a:lumMod val="40000"/>
                    <a:lumOff val="60000"/>
                  </a:schemeClr>
                </a:solidFill>
                <a:effectLst/>
                <a:latin typeface="PingFang SC" panose="020B0400000000000000" pitchFamily="34" charset="-122"/>
                <a:ea typeface="PingFang SC" panose="020B0400000000000000" pitchFamily="34" charset="-122"/>
              </a:rPr>
              <a:t>----</a:t>
            </a:r>
            <a:r>
              <a:rPr lang="zh-CN" altLang="en-US" sz="4000" dirty="0">
                <a:solidFill>
                  <a:schemeClr val="accent6">
                    <a:lumMod val="40000"/>
                    <a:lumOff val="60000"/>
                  </a:schemeClr>
                </a:solidFill>
                <a:effectLst/>
                <a:latin typeface="PingFang SC" panose="020B0400000000000000" pitchFamily="34" charset="-122"/>
                <a:ea typeface="PingFang SC" panose="020B0400000000000000" pitchFamily="34" charset="-122"/>
              </a:rPr>
              <a:t>超越不脱离、按级别拿奖金</a:t>
            </a:r>
            <a:endParaRPr lang="en-US" altLang="zh-CN" sz="4000" dirty="0">
              <a:solidFill>
                <a:schemeClr val="accent6">
                  <a:lumMod val="40000"/>
                  <a:lumOff val="60000"/>
                </a:schemeClr>
              </a:solidFill>
              <a:effectLst/>
              <a:latin typeface="PingFang SC" panose="020B0400000000000000" pitchFamily="34" charset="-122"/>
              <a:ea typeface="PingFang SC" panose="020B0400000000000000" pitchFamily="34" charset="-122"/>
            </a:endParaRPr>
          </a:p>
          <a:p>
            <a:r>
              <a:rPr lang="zh-CN" altLang="en-US" sz="4000" dirty="0">
                <a:solidFill>
                  <a:srgbClr val="FFC000"/>
                </a:solidFill>
                <a:latin typeface="PingFang SC" panose="020B0400000000000000" pitchFamily="34" charset="-122"/>
                <a:ea typeface="PingFang SC" panose="020B0400000000000000" pitchFamily="34" charset="-122"/>
              </a:rPr>
              <a:t>不限深</a:t>
            </a:r>
            <a:r>
              <a:rPr lang="en-US" altLang="zh-CN" sz="4000" dirty="0">
                <a:solidFill>
                  <a:srgbClr val="FFC000"/>
                </a:solidFill>
                <a:latin typeface="PingFang SC" panose="020B0400000000000000" pitchFamily="34" charset="-122"/>
                <a:ea typeface="PingFang SC" panose="020B0400000000000000" pitchFamily="34" charset="-122"/>
              </a:rPr>
              <a:t>----</a:t>
            </a:r>
            <a:r>
              <a:rPr lang="zh-CN" altLang="en-US" sz="3200" dirty="0">
                <a:solidFill>
                  <a:srgbClr val="FFC000"/>
                </a:solidFill>
                <a:latin typeface="PingFang SC" panose="020B0400000000000000" pitchFamily="34" charset="-122"/>
                <a:ea typeface="PingFang SC" panose="020B0400000000000000" pitchFamily="34" charset="-122"/>
              </a:rPr>
              <a:t>深度不限制、自动补空点、无限倍增可退休</a:t>
            </a:r>
            <a:endParaRPr lang="en-US" altLang="zh-CN" sz="3200" dirty="0">
              <a:solidFill>
                <a:srgbClr val="FFC000"/>
              </a:solidFill>
              <a:highlight>
                <a:srgbClr val="FFFF00"/>
              </a:highlight>
              <a:latin typeface="PingFang SC" panose="020B0400000000000000" pitchFamily="34" charset="-122"/>
              <a:ea typeface="PingFang SC" panose="020B0400000000000000" pitchFamily="34" charset="-122"/>
            </a:endParaRPr>
          </a:p>
          <a:p>
            <a:r>
              <a:rPr lang="zh-CN" altLang="en-US" sz="4000" dirty="0">
                <a:solidFill>
                  <a:schemeClr val="accent6">
                    <a:lumMod val="20000"/>
                    <a:lumOff val="80000"/>
                  </a:schemeClr>
                </a:solidFill>
                <a:effectLst/>
                <a:latin typeface="PingFang SC" panose="020B0400000000000000" pitchFamily="34" charset="-122"/>
                <a:ea typeface="PingFang SC" panose="020B0400000000000000" pitchFamily="34" charset="-122"/>
              </a:rPr>
              <a:t>不限时</a:t>
            </a:r>
            <a:r>
              <a:rPr lang="en-US" altLang="zh-CN" sz="4000" dirty="0">
                <a:solidFill>
                  <a:schemeClr val="accent6">
                    <a:lumMod val="20000"/>
                    <a:lumOff val="80000"/>
                  </a:schemeClr>
                </a:solidFill>
                <a:effectLst/>
                <a:latin typeface="PingFang SC" panose="020B0400000000000000" pitchFamily="34" charset="-122"/>
                <a:ea typeface="PingFang SC" panose="020B0400000000000000" pitchFamily="34" charset="-122"/>
              </a:rPr>
              <a:t>----</a:t>
            </a:r>
            <a:r>
              <a:rPr lang="zh-CN" altLang="en-US" sz="4000" dirty="0">
                <a:solidFill>
                  <a:schemeClr val="accent6">
                    <a:lumMod val="20000"/>
                    <a:lumOff val="80000"/>
                  </a:schemeClr>
                </a:solidFill>
                <a:effectLst/>
                <a:latin typeface="PingFang SC" panose="020B0400000000000000" pitchFamily="34" charset="-122"/>
                <a:ea typeface="PingFang SC" panose="020B0400000000000000" pitchFamily="34" charset="-122"/>
              </a:rPr>
              <a:t>累计到达制</a:t>
            </a:r>
            <a:endParaRPr lang="zh-CN" altLang="en-US" sz="5400" dirty="0">
              <a:solidFill>
                <a:schemeClr val="accent6">
                  <a:lumMod val="20000"/>
                  <a:lumOff val="80000"/>
                </a:schemeClr>
              </a:solidFill>
              <a:effectLst/>
              <a:highlight>
                <a:srgbClr val="FF0000"/>
              </a:highlight>
              <a:latin typeface="PingFang SC" panose="020B0400000000000000" pitchFamily="34" charset="-122"/>
              <a:ea typeface="PingFang SC" panose="020B0400000000000000" pitchFamily="34" charset="-122"/>
            </a:endParaRPr>
          </a:p>
        </p:txBody>
      </p:sp>
      <p:sp>
        <p:nvSpPr>
          <p:cNvPr id="6" name="页脚占位符 5">
            <a:extLst>
              <a:ext uri="{FF2B5EF4-FFF2-40B4-BE49-F238E27FC236}">
                <a16:creationId xmlns:a16="http://schemas.microsoft.com/office/drawing/2014/main" id="{3FD22786-28C2-AA58-1286-34A048C9C6E4}"/>
              </a:ext>
            </a:extLst>
          </p:cNvPr>
          <p:cNvSpPr>
            <a:spLocks noGrp="1"/>
          </p:cNvSpPr>
          <p:nvPr>
            <p:ph type="ftr" sz="quarter" idx="11"/>
          </p:nvPr>
        </p:nvSpPr>
        <p:spPr/>
        <p:txBody>
          <a:bodyPr/>
          <a:lstStyle/>
          <a:p>
            <a:r>
              <a:rPr kumimoji="1" lang="en" altLang="zh-CN"/>
              <a:t>Vinda</a:t>
            </a:r>
            <a:r>
              <a:rPr kumimoji="1" lang="zh-CN" altLang="en-US"/>
              <a:t>系统内部资料盗版必究</a:t>
            </a:r>
          </a:p>
        </p:txBody>
      </p:sp>
      <p:pic>
        <p:nvPicPr>
          <p:cNvPr id="2" name="图片 1">
            <a:extLst>
              <a:ext uri="{FF2B5EF4-FFF2-40B4-BE49-F238E27FC236}">
                <a16:creationId xmlns:a16="http://schemas.microsoft.com/office/drawing/2014/main" id="{C39602E0-2041-C676-0DA2-4669297DA8E2}"/>
              </a:ext>
            </a:extLst>
          </p:cNvPr>
          <p:cNvPicPr>
            <a:picLocks noChangeAspect="1"/>
          </p:cNvPicPr>
          <p:nvPr/>
        </p:nvPicPr>
        <p:blipFill>
          <a:blip r:embed="rId2"/>
          <a:stretch>
            <a:fillRect/>
          </a:stretch>
        </p:blipFill>
        <p:spPr>
          <a:xfrm>
            <a:off x="1233158" y="291665"/>
            <a:ext cx="5117221" cy="1173674"/>
          </a:xfrm>
          <a:prstGeom prst="rect">
            <a:avLst/>
          </a:prstGeom>
        </p:spPr>
      </p:pic>
      <p:sp>
        <p:nvSpPr>
          <p:cNvPr id="7" name="文本框 6">
            <a:extLst>
              <a:ext uri="{FF2B5EF4-FFF2-40B4-BE49-F238E27FC236}">
                <a16:creationId xmlns:a16="http://schemas.microsoft.com/office/drawing/2014/main" id="{B299AC6D-8911-D418-2450-57F9CE195DA3}"/>
              </a:ext>
            </a:extLst>
          </p:cNvPr>
          <p:cNvSpPr txBox="1"/>
          <p:nvPr/>
        </p:nvSpPr>
        <p:spPr>
          <a:xfrm>
            <a:off x="6096000" y="291665"/>
            <a:ext cx="5507996" cy="1107996"/>
          </a:xfrm>
          <a:prstGeom prst="rect">
            <a:avLst/>
          </a:prstGeom>
          <a:noFill/>
        </p:spPr>
        <p:txBody>
          <a:bodyPr wrap="square">
            <a:spAutoFit/>
          </a:bodyPr>
          <a:lstStyle/>
          <a:p>
            <a:r>
              <a:rPr lang="zh-CN" altLang="en-US" sz="4800" dirty="0">
                <a:solidFill>
                  <a:srgbClr val="FFFF00"/>
                </a:solidFill>
                <a:effectLst/>
                <a:latin typeface="PingFang SC" panose="020B0400000000000000" pitchFamily="34" charset="-122"/>
                <a:ea typeface="PingFang SC" panose="020B0400000000000000" pitchFamily="34" charset="-122"/>
              </a:rPr>
              <a:t>制度</a:t>
            </a:r>
            <a:r>
              <a:rPr lang="en-US" altLang="zh-CN" sz="6600" dirty="0">
                <a:solidFill>
                  <a:schemeClr val="accent6">
                    <a:lumMod val="20000"/>
                    <a:lumOff val="80000"/>
                  </a:schemeClr>
                </a:solidFill>
                <a:latin typeface="PingFang SC" panose="020B0400000000000000" pitchFamily="34" charset="-122"/>
                <a:ea typeface="PingFang SC" panose="020B0400000000000000" pitchFamily="34" charset="-122"/>
              </a:rPr>
              <a:t>7</a:t>
            </a:r>
            <a:r>
              <a:rPr lang="zh-CN" altLang="en-US" sz="4800" dirty="0">
                <a:solidFill>
                  <a:srgbClr val="FFFF00"/>
                </a:solidFill>
                <a:effectLst/>
                <a:latin typeface="PingFang SC" panose="020B0400000000000000" pitchFamily="34" charset="-122"/>
                <a:ea typeface="PingFang SC" panose="020B0400000000000000" pitchFamily="34" charset="-122"/>
              </a:rPr>
              <a:t>大优势 </a:t>
            </a:r>
          </a:p>
        </p:txBody>
      </p:sp>
      <p:grpSp>
        <p:nvGrpSpPr>
          <p:cNvPr id="8" name="组合 7">
            <a:extLst>
              <a:ext uri="{FF2B5EF4-FFF2-40B4-BE49-F238E27FC236}">
                <a16:creationId xmlns:a16="http://schemas.microsoft.com/office/drawing/2014/main" id="{12450380-C94F-51B3-E47D-47EA882C3BDA}"/>
              </a:ext>
            </a:extLst>
          </p:cNvPr>
          <p:cNvGrpSpPr/>
          <p:nvPr/>
        </p:nvGrpSpPr>
        <p:grpSpPr>
          <a:xfrm>
            <a:off x="19701" y="0"/>
            <a:ext cx="1151874" cy="1635647"/>
            <a:chOff x="132310" y="200025"/>
            <a:chExt cx="1214437" cy="2045207"/>
          </a:xfrm>
        </p:grpSpPr>
        <p:sp>
          <p:nvSpPr>
            <p:cNvPr id="9" name="圆角矩形 8">
              <a:extLst>
                <a:ext uri="{FF2B5EF4-FFF2-40B4-BE49-F238E27FC236}">
                  <a16:creationId xmlns:a16="http://schemas.microsoft.com/office/drawing/2014/main" id="{A43AA1A4-4150-CCD8-2CA4-E0F860DA061B}"/>
                </a:ext>
              </a:extLst>
            </p:cNvPr>
            <p:cNvSpPr/>
            <p:nvPr/>
          </p:nvSpPr>
          <p:spPr>
            <a:xfrm>
              <a:off x="132310" y="200025"/>
              <a:ext cx="1214437" cy="371475"/>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 altLang="zh-CN" b="1" dirty="0" err="1">
                  <a:latin typeface="KaiTi" panose="02010609060101010101" pitchFamily="49" charset="-122"/>
                  <a:ea typeface="KaiTi" panose="02010609060101010101" pitchFamily="49" charset="-122"/>
                </a:rPr>
                <a:t>Vinda</a:t>
              </a:r>
              <a:endParaRPr kumimoji="1" lang="zh-CN" altLang="en-US" b="1" dirty="0">
                <a:latin typeface="KaiTi" panose="02010609060101010101" pitchFamily="49" charset="-122"/>
                <a:ea typeface="KaiTi" panose="02010609060101010101" pitchFamily="49" charset="-122"/>
              </a:endParaRPr>
            </a:p>
          </p:txBody>
        </p:sp>
        <p:pic>
          <p:nvPicPr>
            <p:cNvPr id="10" name="图片 9">
              <a:extLst>
                <a:ext uri="{FF2B5EF4-FFF2-40B4-BE49-F238E27FC236}">
                  <a16:creationId xmlns:a16="http://schemas.microsoft.com/office/drawing/2014/main" id="{68CA0F99-5E8A-AB32-F73E-A8691B471D0D}"/>
                </a:ext>
              </a:extLst>
            </p:cNvPr>
            <p:cNvPicPr>
              <a:picLocks noChangeAspect="1"/>
            </p:cNvPicPr>
            <p:nvPr/>
          </p:nvPicPr>
          <p:blipFill rotWithShape="1">
            <a:blip r:embed="rId3"/>
            <a:srcRect l="34482" t="16092" r="34363" b="16246"/>
            <a:stretch/>
          </p:blipFill>
          <p:spPr>
            <a:xfrm>
              <a:off x="132310" y="564722"/>
              <a:ext cx="1197076" cy="1680510"/>
            </a:xfrm>
            <a:prstGeom prst="rect">
              <a:avLst/>
            </a:prstGeom>
          </p:spPr>
        </p:pic>
      </p:grpSp>
      <p:sp>
        <p:nvSpPr>
          <p:cNvPr id="12" name="标题 1">
            <a:extLst>
              <a:ext uri="{FF2B5EF4-FFF2-40B4-BE49-F238E27FC236}">
                <a16:creationId xmlns:a16="http://schemas.microsoft.com/office/drawing/2014/main" id="{0CC7AC09-8987-F30B-CFF1-33E197501C37}"/>
              </a:ext>
            </a:extLst>
          </p:cNvPr>
          <p:cNvSpPr txBox="1">
            <a:spLocks/>
          </p:cNvSpPr>
          <p:nvPr/>
        </p:nvSpPr>
        <p:spPr>
          <a:xfrm>
            <a:off x="271471" y="6170669"/>
            <a:ext cx="11649058" cy="613321"/>
          </a:xfrm>
          <a:prstGeom prst="rect">
            <a:avLst/>
          </a:prstGeom>
          <a:ln w="57150">
            <a:solidFill>
              <a:srgbClr val="FFFF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1" lang="en-US" altLang="zh-CN" sz="2400" b="1">
                <a:solidFill>
                  <a:schemeClr val="bg1"/>
                </a:solidFill>
                <a:latin typeface="PingFang SC Semibold" panose="020B0400000000000000" pitchFamily="34" charset="-122"/>
                <a:ea typeface="PingFang SC Semibold" panose="020B0400000000000000" pitchFamily="34" charset="-122"/>
              </a:rPr>
              <a:t>14</a:t>
            </a:r>
            <a:r>
              <a:rPr kumimoji="1" lang="zh-CN" altLang="en-US" sz="2400" b="1">
                <a:solidFill>
                  <a:schemeClr val="bg1"/>
                </a:solidFill>
                <a:latin typeface="PingFang SC Semibold" panose="020B0400000000000000" pitchFamily="34" charset="-122"/>
                <a:ea typeface="PingFang SC Semibold" panose="020B0400000000000000" pitchFamily="34" charset="-122"/>
              </a:rPr>
              <a:t>亿人</a:t>
            </a:r>
            <a:r>
              <a:rPr kumimoji="1" lang="en-US" altLang="zh-CN" sz="2400" b="1">
                <a:solidFill>
                  <a:schemeClr val="bg1"/>
                </a:solidFill>
                <a:latin typeface="PingFang SC Semibold" panose="020B0400000000000000" pitchFamily="34" charset="-122"/>
                <a:ea typeface="PingFang SC Semibold" panose="020B0400000000000000" pitchFamily="34" charset="-122"/>
              </a:rPr>
              <a:t>VD</a:t>
            </a:r>
            <a:r>
              <a:rPr kumimoji="1" lang="zh-CN" altLang="en-US" sz="2400" b="1">
                <a:solidFill>
                  <a:schemeClr val="bg1"/>
                </a:solidFill>
                <a:latin typeface="PingFang SC Semibold" panose="020B0400000000000000" pitchFamily="34" charset="-122"/>
                <a:ea typeface="PingFang SC Semibold" panose="020B0400000000000000" pitchFamily="34" charset="-122"/>
              </a:rPr>
              <a:t>系统</a:t>
            </a:r>
            <a:r>
              <a:rPr kumimoji="1" lang="zh-CN" altLang="en-US" sz="2400" b="1">
                <a:solidFill>
                  <a:srgbClr val="FFC000"/>
                </a:solidFill>
                <a:latin typeface="PingFang SC Semibold" panose="020B0400000000000000" pitchFamily="34" charset="-122"/>
                <a:ea typeface="PingFang SC Semibold" panose="020B0400000000000000" pitchFamily="34" charset="-122"/>
              </a:rPr>
              <a:t>都完全</a:t>
            </a:r>
            <a:r>
              <a:rPr kumimoji="1" lang="zh-CN" altLang="en-US" sz="2400" b="1">
                <a:solidFill>
                  <a:schemeClr val="accent6">
                    <a:lumMod val="40000"/>
                    <a:lumOff val="60000"/>
                  </a:schemeClr>
                </a:solidFill>
                <a:latin typeface="PingFang SC Semibold" panose="020B0400000000000000" pitchFamily="34" charset="-122"/>
                <a:ea typeface="PingFang SC Semibold" panose="020B0400000000000000" pitchFamily="34" charset="-122"/>
              </a:rPr>
              <a:t>不知道</a:t>
            </a:r>
            <a:r>
              <a:rPr kumimoji="1" lang="zh-CN" altLang="en-US" sz="2400" b="1">
                <a:solidFill>
                  <a:srgbClr val="FFC000"/>
                </a:solidFill>
                <a:latin typeface="PingFang SC Semibold" panose="020B0400000000000000" pitchFamily="34" charset="-122"/>
                <a:ea typeface="PingFang SC Semibold" panose="020B0400000000000000" pitchFamily="34" charset="-122"/>
              </a:rPr>
              <a:t>全球这里</a:t>
            </a:r>
            <a:r>
              <a:rPr kumimoji="1" lang="zh-CN" altLang="en-US" sz="2400" b="1">
                <a:solidFill>
                  <a:schemeClr val="accent6">
                    <a:lumMod val="40000"/>
                    <a:lumOff val="60000"/>
                  </a:schemeClr>
                </a:solidFill>
                <a:latin typeface="PingFang SC Semibold" panose="020B0400000000000000" pitchFamily="34" charset="-122"/>
                <a:ea typeface="PingFang SC Semibold" panose="020B0400000000000000" pitchFamily="34" charset="-122"/>
              </a:rPr>
              <a:t>赚钱</a:t>
            </a:r>
            <a:r>
              <a:rPr kumimoji="1" lang="zh-CN" altLang="en-US" sz="2400" b="1">
                <a:solidFill>
                  <a:srgbClr val="FFC000"/>
                </a:solidFill>
                <a:latin typeface="PingFang SC Semibold" panose="020B0400000000000000" pitchFamily="34" charset="-122"/>
                <a:ea typeface="PingFang SC Semibold" panose="020B0400000000000000" pitchFamily="34" charset="-122"/>
              </a:rPr>
              <a:t>最快</a:t>
            </a:r>
            <a:r>
              <a:rPr kumimoji="1" lang="zh-CN" altLang="en-US" sz="2400" b="1">
                <a:solidFill>
                  <a:schemeClr val="accent6">
                    <a:lumMod val="40000"/>
                    <a:lumOff val="60000"/>
                  </a:schemeClr>
                </a:solidFill>
                <a:latin typeface="PingFang SC Semibold" panose="020B0400000000000000" pitchFamily="34" charset="-122"/>
                <a:ea typeface="PingFang SC Semibold" panose="020B0400000000000000" pitchFamily="34" charset="-122"/>
              </a:rPr>
              <a:t>最轻松</a:t>
            </a:r>
            <a:r>
              <a:rPr kumimoji="1" lang="zh-CN" altLang="en-US" sz="2400" b="1">
                <a:solidFill>
                  <a:srgbClr val="FFC000"/>
                </a:solidFill>
                <a:latin typeface="PingFang SC Semibold" panose="020B0400000000000000" pitchFamily="34" charset="-122"/>
                <a:ea typeface="PingFang SC Semibold" panose="020B0400000000000000" pitchFamily="34" charset="-122"/>
              </a:rPr>
              <a:t>活少钱多离家近人傻钱多速来！</a:t>
            </a:r>
            <a:endParaRPr kumimoji="1" lang="zh-CN" altLang="en-US" sz="1600" dirty="0">
              <a:solidFill>
                <a:srgbClr val="FFC000"/>
              </a:solidFill>
            </a:endParaRPr>
          </a:p>
        </p:txBody>
      </p:sp>
    </p:spTree>
    <p:extLst>
      <p:ext uri="{BB962C8B-B14F-4D97-AF65-F5344CB8AC3E}">
        <p14:creationId xmlns:p14="http://schemas.microsoft.com/office/powerpoint/2010/main" val="6940349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C950EA-6B53-6C6D-2ABA-695AD66D272B}"/>
            </a:ext>
          </a:extLst>
        </p:cNvPr>
        <p:cNvGrpSpPr/>
        <p:nvPr/>
      </p:nvGrpSpPr>
      <p:grpSpPr>
        <a:xfrm>
          <a:off x="0" y="0"/>
          <a:ext cx="0" cy="0"/>
          <a:chOff x="0" y="0"/>
          <a:chExt cx="0" cy="0"/>
        </a:xfrm>
      </p:grpSpPr>
      <p:sp>
        <p:nvSpPr>
          <p:cNvPr id="5" name="文本框 4">
            <a:extLst>
              <a:ext uri="{FF2B5EF4-FFF2-40B4-BE49-F238E27FC236}">
                <a16:creationId xmlns:a16="http://schemas.microsoft.com/office/drawing/2014/main" id="{63905659-7082-A027-8666-D454FA11AAE2}"/>
              </a:ext>
            </a:extLst>
          </p:cNvPr>
          <p:cNvSpPr txBox="1"/>
          <p:nvPr/>
        </p:nvSpPr>
        <p:spPr>
          <a:xfrm>
            <a:off x="718972" y="1724100"/>
            <a:ext cx="11262815" cy="4401205"/>
          </a:xfrm>
          <a:prstGeom prst="rect">
            <a:avLst/>
          </a:prstGeom>
          <a:noFill/>
        </p:spPr>
        <p:txBody>
          <a:bodyPr wrap="square">
            <a:spAutoFit/>
          </a:bodyPr>
          <a:lstStyle/>
          <a:p>
            <a:r>
              <a:rPr lang="zh-CN" altLang="en-US" sz="4000" dirty="0">
                <a:solidFill>
                  <a:schemeClr val="accent6">
                    <a:lumMod val="40000"/>
                    <a:lumOff val="60000"/>
                  </a:schemeClr>
                </a:solidFill>
                <a:effectLst/>
                <a:latin typeface="PingFang SC" panose="020B0400000000000000" pitchFamily="34" charset="-122"/>
                <a:ea typeface="PingFang SC" panose="020B0400000000000000" pitchFamily="34" charset="-122"/>
              </a:rPr>
              <a:t>不买货</a:t>
            </a:r>
            <a:r>
              <a:rPr lang="en-US" altLang="zh-CN" sz="4000" dirty="0">
                <a:solidFill>
                  <a:schemeClr val="accent6">
                    <a:lumMod val="40000"/>
                    <a:lumOff val="60000"/>
                  </a:schemeClr>
                </a:solidFill>
                <a:effectLst/>
                <a:latin typeface="PingFang SC" panose="020B0400000000000000" pitchFamily="34" charset="-122"/>
                <a:ea typeface="PingFang SC" panose="020B0400000000000000" pitchFamily="34" charset="-122"/>
              </a:rPr>
              <a:t>----</a:t>
            </a:r>
            <a:r>
              <a:rPr lang="zh-CN" altLang="en-US" sz="4000" dirty="0">
                <a:solidFill>
                  <a:schemeClr val="accent6">
                    <a:lumMod val="40000"/>
                    <a:lumOff val="60000"/>
                  </a:schemeClr>
                </a:solidFill>
                <a:effectLst/>
                <a:latin typeface="PingFang SC" panose="020B0400000000000000" pitchFamily="34" charset="-122"/>
                <a:ea typeface="PingFang SC" panose="020B0400000000000000" pitchFamily="34" charset="-122"/>
              </a:rPr>
              <a:t>自由，没有消费要求、自己决定</a:t>
            </a:r>
            <a:endParaRPr lang="en-US" altLang="zh-CN" sz="4000" dirty="0">
              <a:solidFill>
                <a:schemeClr val="accent6">
                  <a:lumMod val="40000"/>
                  <a:lumOff val="60000"/>
                </a:schemeClr>
              </a:solidFill>
              <a:effectLst/>
              <a:latin typeface="PingFang SC" panose="020B0400000000000000" pitchFamily="34" charset="-122"/>
              <a:ea typeface="PingFang SC" panose="020B0400000000000000" pitchFamily="34" charset="-122"/>
            </a:endParaRPr>
          </a:p>
          <a:p>
            <a:r>
              <a:rPr lang="zh-CN" altLang="en-US" sz="4000" dirty="0">
                <a:solidFill>
                  <a:srgbClr val="FFC000"/>
                </a:solidFill>
                <a:effectLst/>
                <a:latin typeface="PingFang SC" panose="020B0400000000000000" pitchFamily="34" charset="-122"/>
                <a:ea typeface="PingFang SC" panose="020B0400000000000000" pitchFamily="34" charset="-122"/>
              </a:rPr>
              <a:t>不卖货</a:t>
            </a:r>
            <a:r>
              <a:rPr lang="en-US" altLang="zh-CN" sz="4000" dirty="0">
                <a:solidFill>
                  <a:srgbClr val="FFC000"/>
                </a:solidFill>
                <a:effectLst/>
                <a:latin typeface="PingFang SC" panose="020B0400000000000000" pitchFamily="34" charset="-122"/>
                <a:ea typeface="PingFang SC" panose="020B0400000000000000" pitchFamily="34" charset="-122"/>
              </a:rPr>
              <a:t>----</a:t>
            </a:r>
            <a:r>
              <a:rPr lang="zh-CN" altLang="en-US" sz="4000" dirty="0">
                <a:solidFill>
                  <a:srgbClr val="FFC000"/>
                </a:solidFill>
                <a:latin typeface="PingFang SC" panose="020B0400000000000000" pitchFamily="34" charset="-122"/>
                <a:ea typeface="PingFang SC" panose="020B0400000000000000" pitchFamily="34" charset="-122"/>
              </a:rPr>
              <a:t>奖金来自会员费</a:t>
            </a:r>
            <a:endParaRPr lang="en-US" altLang="zh-CN" sz="4000" dirty="0">
              <a:solidFill>
                <a:srgbClr val="FFC000"/>
              </a:solidFill>
              <a:latin typeface="PingFang SC" panose="020B0400000000000000" pitchFamily="34" charset="-122"/>
              <a:ea typeface="PingFang SC" panose="020B0400000000000000" pitchFamily="34" charset="-122"/>
            </a:endParaRPr>
          </a:p>
          <a:p>
            <a:r>
              <a:rPr lang="zh-CN" altLang="en-US" sz="4000" dirty="0">
                <a:solidFill>
                  <a:schemeClr val="accent6">
                    <a:lumMod val="40000"/>
                    <a:lumOff val="60000"/>
                  </a:schemeClr>
                </a:solidFill>
                <a:effectLst/>
                <a:latin typeface="PingFang SC" panose="020B0400000000000000" pitchFamily="34" charset="-122"/>
                <a:ea typeface="PingFang SC" panose="020B0400000000000000" pitchFamily="34" charset="-122"/>
              </a:rPr>
              <a:t>不囤货</a:t>
            </a:r>
            <a:r>
              <a:rPr lang="en-US" altLang="zh-CN" sz="4000" dirty="0">
                <a:solidFill>
                  <a:schemeClr val="accent6">
                    <a:lumMod val="40000"/>
                    <a:lumOff val="60000"/>
                  </a:schemeClr>
                </a:solidFill>
                <a:effectLst/>
                <a:latin typeface="PingFang SC" panose="020B0400000000000000" pitchFamily="34" charset="-122"/>
                <a:ea typeface="PingFang SC" panose="020B0400000000000000" pitchFamily="34" charset="-122"/>
              </a:rPr>
              <a:t>----</a:t>
            </a:r>
            <a:r>
              <a:rPr lang="zh-CN" altLang="en-US" sz="4000" dirty="0">
                <a:solidFill>
                  <a:schemeClr val="accent6">
                    <a:lumMod val="40000"/>
                    <a:lumOff val="60000"/>
                  </a:schemeClr>
                </a:solidFill>
                <a:effectLst/>
                <a:latin typeface="PingFang SC" panose="020B0400000000000000" pitchFamily="34" charset="-122"/>
                <a:ea typeface="PingFang SC" panose="020B0400000000000000" pitchFamily="34" charset="-122"/>
              </a:rPr>
              <a:t>囤货无利可图，从制度上根除囤货</a:t>
            </a:r>
            <a:endParaRPr lang="en-US" altLang="zh-CN" sz="4000" dirty="0">
              <a:solidFill>
                <a:schemeClr val="accent6">
                  <a:lumMod val="40000"/>
                  <a:lumOff val="60000"/>
                </a:schemeClr>
              </a:solidFill>
              <a:effectLst/>
              <a:latin typeface="PingFang SC" panose="020B0400000000000000" pitchFamily="34" charset="-122"/>
              <a:ea typeface="PingFang SC" panose="020B0400000000000000" pitchFamily="34" charset="-122"/>
            </a:endParaRPr>
          </a:p>
          <a:p>
            <a:r>
              <a:rPr lang="zh-CN" altLang="en-US" sz="4000" dirty="0">
                <a:solidFill>
                  <a:srgbClr val="FFC000"/>
                </a:solidFill>
                <a:effectLst/>
                <a:latin typeface="PingFang SC" panose="020B0400000000000000" pitchFamily="34" charset="-122"/>
                <a:ea typeface="PingFang SC" panose="020B0400000000000000" pitchFamily="34" charset="-122"/>
              </a:rPr>
              <a:t>不讲货</a:t>
            </a:r>
            <a:r>
              <a:rPr lang="en-US" altLang="zh-CN" sz="4000" dirty="0">
                <a:solidFill>
                  <a:srgbClr val="FFC000"/>
                </a:solidFill>
                <a:effectLst/>
                <a:latin typeface="PingFang SC" panose="020B0400000000000000" pitchFamily="34" charset="-122"/>
                <a:ea typeface="PingFang SC" panose="020B0400000000000000" pitchFamily="34" charset="-122"/>
              </a:rPr>
              <a:t>----</a:t>
            </a:r>
            <a:r>
              <a:rPr lang="zh-CN" altLang="en-US" sz="4000" dirty="0">
                <a:solidFill>
                  <a:srgbClr val="FFC000"/>
                </a:solidFill>
                <a:effectLst/>
                <a:latin typeface="PingFang SC" panose="020B0400000000000000" pitchFamily="34" charset="-122"/>
                <a:ea typeface="PingFang SC" panose="020B0400000000000000" pitchFamily="34" charset="-122"/>
              </a:rPr>
              <a:t>不用学健康营养知识、更不学治病</a:t>
            </a:r>
            <a:endParaRPr lang="en-US" altLang="zh-CN" sz="4000" dirty="0">
              <a:solidFill>
                <a:srgbClr val="FFC000"/>
              </a:solidFill>
              <a:effectLst/>
              <a:latin typeface="PingFang SC" panose="020B0400000000000000" pitchFamily="34" charset="-122"/>
              <a:ea typeface="PingFang SC" panose="020B0400000000000000" pitchFamily="34" charset="-122"/>
            </a:endParaRPr>
          </a:p>
          <a:p>
            <a:r>
              <a:rPr lang="zh-CN" altLang="en-US" sz="4000" dirty="0">
                <a:solidFill>
                  <a:schemeClr val="accent6">
                    <a:lumMod val="40000"/>
                    <a:lumOff val="60000"/>
                  </a:schemeClr>
                </a:solidFill>
                <a:effectLst/>
                <a:latin typeface="PingFang SC" panose="020B0400000000000000" pitchFamily="34" charset="-122"/>
                <a:ea typeface="PingFang SC" panose="020B0400000000000000" pitchFamily="34" charset="-122"/>
              </a:rPr>
              <a:t>不赔钱</a:t>
            </a:r>
            <a:r>
              <a:rPr lang="en-US" altLang="zh-CN" sz="4000" dirty="0">
                <a:solidFill>
                  <a:schemeClr val="accent6">
                    <a:lumMod val="40000"/>
                    <a:lumOff val="60000"/>
                  </a:schemeClr>
                </a:solidFill>
                <a:effectLst/>
                <a:latin typeface="PingFang SC" panose="020B0400000000000000" pitchFamily="34" charset="-122"/>
                <a:ea typeface="PingFang SC" panose="020B0400000000000000" pitchFamily="34" charset="-122"/>
              </a:rPr>
              <a:t>----700</a:t>
            </a:r>
            <a:r>
              <a:rPr lang="zh-CN" altLang="en-US" sz="4000" dirty="0">
                <a:solidFill>
                  <a:schemeClr val="accent6">
                    <a:lumMod val="40000"/>
                    <a:lumOff val="60000"/>
                  </a:schemeClr>
                </a:solidFill>
                <a:effectLst/>
                <a:latin typeface="PingFang SC" panose="020B0400000000000000" pitchFamily="34" charset="-122"/>
                <a:ea typeface="PingFang SC" panose="020B0400000000000000" pitchFamily="34" charset="-122"/>
              </a:rPr>
              <a:t>元年费、每个月不到</a:t>
            </a:r>
            <a:r>
              <a:rPr lang="en-US" altLang="zh-CN" sz="4000" dirty="0">
                <a:solidFill>
                  <a:schemeClr val="accent6">
                    <a:lumMod val="40000"/>
                    <a:lumOff val="60000"/>
                  </a:schemeClr>
                </a:solidFill>
                <a:effectLst/>
                <a:latin typeface="PingFang SC" panose="020B0400000000000000" pitchFamily="34" charset="-122"/>
                <a:ea typeface="PingFang SC" panose="020B0400000000000000" pitchFamily="34" charset="-122"/>
              </a:rPr>
              <a:t>70</a:t>
            </a:r>
            <a:r>
              <a:rPr lang="zh-CN" altLang="en-US" sz="4000" dirty="0">
                <a:solidFill>
                  <a:schemeClr val="accent6">
                    <a:lumMod val="40000"/>
                    <a:lumOff val="60000"/>
                  </a:schemeClr>
                </a:solidFill>
                <a:effectLst/>
                <a:latin typeface="PingFang SC" panose="020B0400000000000000" pitchFamily="34" charset="-122"/>
                <a:ea typeface="PingFang SC" panose="020B0400000000000000" pitchFamily="34" charset="-122"/>
              </a:rPr>
              <a:t>元</a:t>
            </a:r>
            <a:endParaRPr lang="en-US" altLang="zh-CN" sz="4000" dirty="0">
              <a:solidFill>
                <a:schemeClr val="accent6">
                  <a:lumMod val="40000"/>
                  <a:lumOff val="60000"/>
                </a:schemeClr>
              </a:solidFill>
              <a:effectLst/>
              <a:latin typeface="PingFang SC" panose="020B0400000000000000" pitchFamily="34" charset="-122"/>
              <a:ea typeface="PingFang SC" panose="020B0400000000000000" pitchFamily="34" charset="-122"/>
            </a:endParaRPr>
          </a:p>
          <a:p>
            <a:r>
              <a:rPr lang="zh-CN" altLang="en-US" sz="4000" dirty="0">
                <a:solidFill>
                  <a:srgbClr val="FFC000"/>
                </a:solidFill>
                <a:latin typeface="PingFang SC" panose="020B0400000000000000" pitchFamily="34" charset="-122"/>
                <a:ea typeface="PingFang SC" panose="020B0400000000000000" pitchFamily="34" charset="-122"/>
              </a:rPr>
              <a:t>不存在风险</a:t>
            </a:r>
            <a:r>
              <a:rPr lang="en-US" altLang="zh-CN" sz="4000" dirty="0">
                <a:solidFill>
                  <a:srgbClr val="FFC000"/>
                </a:solidFill>
                <a:latin typeface="PingFang SC" panose="020B0400000000000000" pitchFamily="34" charset="-122"/>
                <a:ea typeface="PingFang SC" panose="020B0400000000000000" pitchFamily="34" charset="-122"/>
              </a:rPr>
              <a:t>----</a:t>
            </a:r>
            <a:r>
              <a:rPr lang="zh-CN" altLang="en-US" sz="4000" dirty="0">
                <a:solidFill>
                  <a:srgbClr val="FFC000"/>
                </a:solidFill>
                <a:latin typeface="PingFang SC" panose="020B0400000000000000" pitchFamily="34" charset="-122"/>
                <a:ea typeface="PingFang SC" panose="020B0400000000000000" pitchFamily="34" charset="-122"/>
              </a:rPr>
              <a:t>一股清流、行业清道夫</a:t>
            </a:r>
            <a:endParaRPr lang="en-US" altLang="zh-CN" sz="3200" dirty="0">
              <a:solidFill>
                <a:srgbClr val="FFC000"/>
              </a:solidFill>
              <a:highlight>
                <a:srgbClr val="FFFF00"/>
              </a:highlight>
              <a:latin typeface="PingFang SC" panose="020B0400000000000000" pitchFamily="34" charset="-122"/>
              <a:ea typeface="PingFang SC" panose="020B0400000000000000" pitchFamily="34" charset="-122"/>
            </a:endParaRPr>
          </a:p>
          <a:p>
            <a:r>
              <a:rPr lang="zh-CN" altLang="en-US" sz="4000" dirty="0">
                <a:solidFill>
                  <a:schemeClr val="accent6">
                    <a:lumMod val="20000"/>
                    <a:lumOff val="80000"/>
                  </a:schemeClr>
                </a:solidFill>
                <a:effectLst/>
                <a:latin typeface="PingFang SC" panose="020B0400000000000000" pitchFamily="34" charset="-122"/>
                <a:ea typeface="PingFang SC" panose="020B0400000000000000" pitchFamily="34" charset="-122"/>
              </a:rPr>
              <a:t>不伤人脉</a:t>
            </a:r>
            <a:r>
              <a:rPr lang="en-US" altLang="zh-CN" sz="4000" dirty="0">
                <a:solidFill>
                  <a:schemeClr val="accent6">
                    <a:lumMod val="20000"/>
                    <a:lumOff val="80000"/>
                  </a:schemeClr>
                </a:solidFill>
                <a:effectLst/>
                <a:latin typeface="PingFang SC" panose="020B0400000000000000" pitchFamily="34" charset="-122"/>
                <a:ea typeface="PingFang SC" panose="020B0400000000000000" pitchFamily="34" charset="-122"/>
              </a:rPr>
              <a:t>----1060</a:t>
            </a:r>
            <a:r>
              <a:rPr lang="zh-CN" altLang="en-US" sz="4000" dirty="0">
                <a:solidFill>
                  <a:schemeClr val="accent6">
                    <a:lumMod val="20000"/>
                    <a:lumOff val="80000"/>
                  </a:schemeClr>
                </a:solidFill>
                <a:effectLst/>
                <a:latin typeface="PingFang SC" panose="020B0400000000000000" pitchFamily="34" charset="-122"/>
                <a:ea typeface="PingFang SC" panose="020B0400000000000000" pitchFamily="34" charset="-122"/>
              </a:rPr>
              <a:t>、年费</a:t>
            </a:r>
            <a:r>
              <a:rPr lang="en-US" altLang="zh-CN" sz="4000" dirty="0">
                <a:solidFill>
                  <a:schemeClr val="accent6">
                    <a:lumMod val="20000"/>
                    <a:lumOff val="80000"/>
                  </a:schemeClr>
                </a:solidFill>
                <a:effectLst/>
                <a:latin typeface="PingFang SC" panose="020B0400000000000000" pitchFamily="34" charset="-122"/>
                <a:ea typeface="PingFang SC" panose="020B0400000000000000" pitchFamily="34" charset="-122"/>
              </a:rPr>
              <a:t>730</a:t>
            </a:r>
            <a:endParaRPr lang="zh-CN" altLang="en-US" sz="5400" dirty="0">
              <a:solidFill>
                <a:schemeClr val="accent6">
                  <a:lumMod val="20000"/>
                  <a:lumOff val="80000"/>
                </a:schemeClr>
              </a:solidFill>
              <a:effectLst/>
              <a:highlight>
                <a:srgbClr val="FF0000"/>
              </a:highlight>
              <a:latin typeface="PingFang SC" panose="020B0400000000000000" pitchFamily="34" charset="-122"/>
              <a:ea typeface="PingFang SC" panose="020B0400000000000000" pitchFamily="34" charset="-122"/>
            </a:endParaRPr>
          </a:p>
        </p:txBody>
      </p:sp>
      <p:sp>
        <p:nvSpPr>
          <p:cNvPr id="6" name="页脚占位符 5">
            <a:extLst>
              <a:ext uri="{FF2B5EF4-FFF2-40B4-BE49-F238E27FC236}">
                <a16:creationId xmlns:a16="http://schemas.microsoft.com/office/drawing/2014/main" id="{40E446D8-2994-AB2C-492E-56F3198F29ED}"/>
              </a:ext>
            </a:extLst>
          </p:cNvPr>
          <p:cNvSpPr>
            <a:spLocks noGrp="1"/>
          </p:cNvSpPr>
          <p:nvPr>
            <p:ph type="ftr" sz="quarter" idx="11"/>
          </p:nvPr>
        </p:nvSpPr>
        <p:spPr/>
        <p:txBody>
          <a:bodyPr/>
          <a:lstStyle/>
          <a:p>
            <a:r>
              <a:rPr kumimoji="1" lang="en" altLang="zh-CN"/>
              <a:t>Vinda</a:t>
            </a:r>
            <a:r>
              <a:rPr kumimoji="1" lang="zh-CN" altLang="en-US"/>
              <a:t>系统内部资料盗版必究</a:t>
            </a:r>
          </a:p>
        </p:txBody>
      </p:sp>
      <p:pic>
        <p:nvPicPr>
          <p:cNvPr id="2" name="图片 1">
            <a:extLst>
              <a:ext uri="{FF2B5EF4-FFF2-40B4-BE49-F238E27FC236}">
                <a16:creationId xmlns:a16="http://schemas.microsoft.com/office/drawing/2014/main" id="{60841802-A04D-3260-9382-4340B16295E3}"/>
              </a:ext>
            </a:extLst>
          </p:cNvPr>
          <p:cNvPicPr>
            <a:picLocks noChangeAspect="1"/>
          </p:cNvPicPr>
          <p:nvPr/>
        </p:nvPicPr>
        <p:blipFill>
          <a:blip r:embed="rId2"/>
          <a:stretch>
            <a:fillRect/>
          </a:stretch>
        </p:blipFill>
        <p:spPr>
          <a:xfrm>
            <a:off x="1233158" y="291665"/>
            <a:ext cx="5117221" cy="1173674"/>
          </a:xfrm>
          <a:prstGeom prst="rect">
            <a:avLst/>
          </a:prstGeom>
        </p:spPr>
      </p:pic>
      <p:sp>
        <p:nvSpPr>
          <p:cNvPr id="7" name="文本框 6">
            <a:extLst>
              <a:ext uri="{FF2B5EF4-FFF2-40B4-BE49-F238E27FC236}">
                <a16:creationId xmlns:a16="http://schemas.microsoft.com/office/drawing/2014/main" id="{21C1A78F-4D8C-29FA-D2DE-901CBE5C0A04}"/>
              </a:ext>
            </a:extLst>
          </p:cNvPr>
          <p:cNvSpPr txBox="1"/>
          <p:nvPr/>
        </p:nvSpPr>
        <p:spPr>
          <a:xfrm>
            <a:off x="6096000" y="291665"/>
            <a:ext cx="5507996" cy="1107996"/>
          </a:xfrm>
          <a:prstGeom prst="rect">
            <a:avLst/>
          </a:prstGeom>
          <a:noFill/>
        </p:spPr>
        <p:txBody>
          <a:bodyPr wrap="square">
            <a:spAutoFit/>
          </a:bodyPr>
          <a:lstStyle/>
          <a:p>
            <a:r>
              <a:rPr lang="zh-CN" altLang="en-US" sz="4800" dirty="0">
                <a:solidFill>
                  <a:srgbClr val="FFFF00"/>
                </a:solidFill>
                <a:effectLst/>
                <a:latin typeface="PingFang SC" panose="020B0400000000000000" pitchFamily="34" charset="-122"/>
                <a:ea typeface="PingFang SC" panose="020B0400000000000000" pitchFamily="34" charset="-122"/>
              </a:rPr>
              <a:t>模式</a:t>
            </a:r>
            <a:r>
              <a:rPr lang="en-US" altLang="zh-CN" sz="6600" dirty="0">
                <a:solidFill>
                  <a:schemeClr val="accent6">
                    <a:lumMod val="20000"/>
                    <a:lumOff val="80000"/>
                  </a:schemeClr>
                </a:solidFill>
                <a:latin typeface="PingFang SC" panose="020B0400000000000000" pitchFamily="34" charset="-122"/>
                <a:ea typeface="PingFang SC" panose="020B0400000000000000" pitchFamily="34" charset="-122"/>
              </a:rPr>
              <a:t>7</a:t>
            </a:r>
            <a:r>
              <a:rPr lang="zh-CN" altLang="en-US" sz="4800" dirty="0">
                <a:solidFill>
                  <a:srgbClr val="FFFF00"/>
                </a:solidFill>
                <a:effectLst/>
                <a:latin typeface="PingFang SC" panose="020B0400000000000000" pitchFamily="34" charset="-122"/>
                <a:ea typeface="PingFang SC" panose="020B0400000000000000" pitchFamily="34" charset="-122"/>
              </a:rPr>
              <a:t>大特色 </a:t>
            </a:r>
          </a:p>
        </p:txBody>
      </p:sp>
      <p:grpSp>
        <p:nvGrpSpPr>
          <p:cNvPr id="8" name="组合 7">
            <a:extLst>
              <a:ext uri="{FF2B5EF4-FFF2-40B4-BE49-F238E27FC236}">
                <a16:creationId xmlns:a16="http://schemas.microsoft.com/office/drawing/2014/main" id="{7AC82447-F9E6-9051-2A77-F8BCA7378D18}"/>
              </a:ext>
            </a:extLst>
          </p:cNvPr>
          <p:cNvGrpSpPr/>
          <p:nvPr/>
        </p:nvGrpSpPr>
        <p:grpSpPr>
          <a:xfrm>
            <a:off x="19701" y="0"/>
            <a:ext cx="1151874" cy="1635647"/>
            <a:chOff x="132310" y="200025"/>
            <a:chExt cx="1214437" cy="2045207"/>
          </a:xfrm>
        </p:grpSpPr>
        <p:sp>
          <p:nvSpPr>
            <p:cNvPr id="9" name="圆角矩形 8">
              <a:extLst>
                <a:ext uri="{FF2B5EF4-FFF2-40B4-BE49-F238E27FC236}">
                  <a16:creationId xmlns:a16="http://schemas.microsoft.com/office/drawing/2014/main" id="{2E66DD3E-732E-66CB-1888-7276BE7E4EAD}"/>
                </a:ext>
              </a:extLst>
            </p:cNvPr>
            <p:cNvSpPr/>
            <p:nvPr/>
          </p:nvSpPr>
          <p:spPr>
            <a:xfrm>
              <a:off x="132310" y="200025"/>
              <a:ext cx="1214437" cy="371475"/>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 altLang="zh-CN" b="1" dirty="0" err="1">
                  <a:latin typeface="KaiTi" panose="02010609060101010101" pitchFamily="49" charset="-122"/>
                  <a:ea typeface="KaiTi" panose="02010609060101010101" pitchFamily="49" charset="-122"/>
                </a:rPr>
                <a:t>Vinda</a:t>
              </a:r>
              <a:endParaRPr kumimoji="1" lang="zh-CN" altLang="en-US" b="1" dirty="0">
                <a:latin typeface="KaiTi" panose="02010609060101010101" pitchFamily="49" charset="-122"/>
                <a:ea typeface="KaiTi" panose="02010609060101010101" pitchFamily="49" charset="-122"/>
              </a:endParaRPr>
            </a:p>
          </p:txBody>
        </p:sp>
        <p:pic>
          <p:nvPicPr>
            <p:cNvPr id="10" name="图片 9">
              <a:extLst>
                <a:ext uri="{FF2B5EF4-FFF2-40B4-BE49-F238E27FC236}">
                  <a16:creationId xmlns:a16="http://schemas.microsoft.com/office/drawing/2014/main" id="{907CE2CB-BE46-B0DA-6083-9672431FB7DD}"/>
                </a:ext>
              </a:extLst>
            </p:cNvPr>
            <p:cNvPicPr>
              <a:picLocks noChangeAspect="1"/>
            </p:cNvPicPr>
            <p:nvPr/>
          </p:nvPicPr>
          <p:blipFill rotWithShape="1">
            <a:blip r:embed="rId3"/>
            <a:srcRect l="34482" t="16092" r="34363" b="16246"/>
            <a:stretch/>
          </p:blipFill>
          <p:spPr>
            <a:xfrm>
              <a:off x="132310" y="564722"/>
              <a:ext cx="1197076" cy="1680510"/>
            </a:xfrm>
            <a:prstGeom prst="rect">
              <a:avLst/>
            </a:prstGeom>
          </p:spPr>
        </p:pic>
      </p:grpSp>
      <p:sp>
        <p:nvSpPr>
          <p:cNvPr id="3" name="标题 1">
            <a:extLst>
              <a:ext uri="{FF2B5EF4-FFF2-40B4-BE49-F238E27FC236}">
                <a16:creationId xmlns:a16="http://schemas.microsoft.com/office/drawing/2014/main" id="{F4B15AD7-A75E-C469-AF05-8E4C5B9A8976}"/>
              </a:ext>
            </a:extLst>
          </p:cNvPr>
          <p:cNvSpPr>
            <a:spLocks noGrp="1"/>
          </p:cNvSpPr>
          <p:nvPr>
            <p:ph type="title"/>
          </p:nvPr>
        </p:nvSpPr>
        <p:spPr>
          <a:xfrm>
            <a:off x="271471" y="6170669"/>
            <a:ext cx="11649058" cy="613321"/>
          </a:xfrm>
          <a:ln w="57150">
            <a:solidFill>
              <a:srgbClr val="FFFF00"/>
            </a:solidFill>
          </a:ln>
        </p:spPr>
        <p:txBody>
          <a:bodyPr>
            <a:noAutofit/>
          </a:bodyPr>
          <a:lstStyle/>
          <a:p>
            <a:r>
              <a:rPr kumimoji="1" lang="en-US" altLang="zh-CN" sz="2400" b="1" dirty="0">
                <a:solidFill>
                  <a:schemeClr val="bg1"/>
                </a:solidFill>
                <a:latin typeface="PingFang SC Semibold" panose="020B0400000000000000" pitchFamily="34" charset="-122"/>
                <a:ea typeface="PingFang SC Semibold" panose="020B0400000000000000" pitchFamily="34" charset="-122"/>
              </a:rPr>
              <a:t>14</a:t>
            </a:r>
            <a:r>
              <a:rPr kumimoji="1" lang="zh-CN" altLang="en-US" sz="2400" b="1" dirty="0">
                <a:solidFill>
                  <a:schemeClr val="bg1"/>
                </a:solidFill>
                <a:latin typeface="PingFang SC Semibold" panose="020B0400000000000000" pitchFamily="34" charset="-122"/>
                <a:ea typeface="PingFang SC Semibold" panose="020B0400000000000000" pitchFamily="34" charset="-122"/>
              </a:rPr>
              <a:t>亿人</a:t>
            </a:r>
            <a:r>
              <a:rPr kumimoji="1" lang="en-US" altLang="zh-CN" sz="2400" b="1" dirty="0">
                <a:solidFill>
                  <a:schemeClr val="bg1"/>
                </a:solidFill>
                <a:latin typeface="PingFang SC Semibold" panose="020B0400000000000000" pitchFamily="34" charset="-122"/>
                <a:ea typeface="PingFang SC Semibold" panose="020B0400000000000000" pitchFamily="34" charset="-122"/>
              </a:rPr>
              <a:t>VD</a:t>
            </a:r>
            <a:r>
              <a:rPr kumimoji="1" lang="zh-CN" altLang="en-US" sz="2400" b="1" dirty="0">
                <a:solidFill>
                  <a:schemeClr val="bg1"/>
                </a:solidFill>
                <a:latin typeface="PingFang SC Semibold" panose="020B0400000000000000" pitchFamily="34" charset="-122"/>
                <a:ea typeface="PingFang SC Semibold" panose="020B0400000000000000" pitchFamily="34" charset="-122"/>
              </a:rPr>
              <a:t>系统</a:t>
            </a:r>
            <a:r>
              <a:rPr kumimoji="1" lang="zh-CN" altLang="en-US" sz="2400" b="1" dirty="0">
                <a:solidFill>
                  <a:srgbClr val="FFC000"/>
                </a:solidFill>
                <a:latin typeface="PingFang SC Semibold" panose="020B0400000000000000" pitchFamily="34" charset="-122"/>
                <a:ea typeface="PingFang SC Semibold" panose="020B0400000000000000" pitchFamily="34" charset="-122"/>
              </a:rPr>
              <a:t>都完全</a:t>
            </a:r>
            <a:r>
              <a:rPr kumimoji="1" lang="zh-CN" altLang="en-US" sz="2400" b="1" dirty="0">
                <a:solidFill>
                  <a:schemeClr val="accent6">
                    <a:lumMod val="40000"/>
                    <a:lumOff val="60000"/>
                  </a:schemeClr>
                </a:solidFill>
                <a:latin typeface="PingFang SC Semibold" panose="020B0400000000000000" pitchFamily="34" charset="-122"/>
                <a:ea typeface="PingFang SC Semibold" panose="020B0400000000000000" pitchFamily="34" charset="-122"/>
              </a:rPr>
              <a:t>不知道</a:t>
            </a:r>
            <a:r>
              <a:rPr kumimoji="1" lang="zh-CN" altLang="en-US" sz="2400" b="1" dirty="0">
                <a:solidFill>
                  <a:srgbClr val="FFC000"/>
                </a:solidFill>
                <a:latin typeface="PingFang SC Semibold" panose="020B0400000000000000" pitchFamily="34" charset="-122"/>
                <a:ea typeface="PingFang SC Semibold" panose="020B0400000000000000" pitchFamily="34" charset="-122"/>
              </a:rPr>
              <a:t>全球这里</a:t>
            </a:r>
            <a:r>
              <a:rPr kumimoji="1" lang="zh-CN" altLang="en-US" sz="2400" b="1" dirty="0">
                <a:solidFill>
                  <a:schemeClr val="accent6">
                    <a:lumMod val="40000"/>
                    <a:lumOff val="60000"/>
                  </a:schemeClr>
                </a:solidFill>
                <a:latin typeface="PingFang SC Semibold" panose="020B0400000000000000" pitchFamily="34" charset="-122"/>
                <a:ea typeface="PingFang SC Semibold" panose="020B0400000000000000" pitchFamily="34" charset="-122"/>
              </a:rPr>
              <a:t>赚钱</a:t>
            </a:r>
            <a:r>
              <a:rPr kumimoji="1" lang="zh-CN" altLang="en-US" sz="2400" b="1" dirty="0">
                <a:solidFill>
                  <a:srgbClr val="FFC000"/>
                </a:solidFill>
                <a:latin typeface="PingFang SC Semibold" panose="020B0400000000000000" pitchFamily="34" charset="-122"/>
                <a:ea typeface="PingFang SC Semibold" panose="020B0400000000000000" pitchFamily="34" charset="-122"/>
              </a:rPr>
              <a:t>最快</a:t>
            </a:r>
            <a:r>
              <a:rPr kumimoji="1" lang="zh-CN" altLang="en-US" sz="2400" b="1" dirty="0">
                <a:solidFill>
                  <a:schemeClr val="accent6">
                    <a:lumMod val="40000"/>
                    <a:lumOff val="60000"/>
                  </a:schemeClr>
                </a:solidFill>
                <a:latin typeface="PingFang SC Semibold" panose="020B0400000000000000" pitchFamily="34" charset="-122"/>
                <a:ea typeface="PingFang SC Semibold" panose="020B0400000000000000" pitchFamily="34" charset="-122"/>
              </a:rPr>
              <a:t>最轻松</a:t>
            </a:r>
            <a:r>
              <a:rPr kumimoji="1" lang="zh-CN" altLang="en-US" sz="2400" b="1" dirty="0">
                <a:solidFill>
                  <a:srgbClr val="FFC000"/>
                </a:solidFill>
                <a:latin typeface="PingFang SC Semibold" panose="020B0400000000000000" pitchFamily="34" charset="-122"/>
                <a:ea typeface="PingFang SC Semibold" panose="020B0400000000000000" pitchFamily="34" charset="-122"/>
              </a:rPr>
              <a:t>活少钱多离家近人傻钱多速来！</a:t>
            </a:r>
            <a:endParaRPr kumimoji="1" lang="zh-CN" altLang="en-US" sz="1600" dirty="0">
              <a:solidFill>
                <a:srgbClr val="FFC000"/>
              </a:solidFill>
            </a:endParaRPr>
          </a:p>
        </p:txBody>
      </p:sp>
    </p:spTree>
    <p:extLst>
      <p:ext uri="{BB962C8B-B14F-4D97-AF65-F5344CB8AC3E}">
        <p14:creationId xmlns:p14="http://schemas.microsoft.com/office/powerpoint/2010/main" val="42631290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75B429D-F7CC-288C-A0DF-B919DEA2E094}"/>
              </a:ext>
            </a:extLst>
          </p:cNvPr>
          <p:cNvSpPr>
            <a:spLocks noGrp="1"/>
          </p:cNvSpPr>
          <p:nvPr>
            <p:ph type="title"/>
          </p:nvPr>
        </p:nvSpPr>
        <p:spPr>
          <a:xfrm>
            <a:off x="549712" y="387693"/>
            <a:ext cx="11479236" cy="5738225"/>
          </a:xfrm>
        </p:spPr>
        <p:txBody>
          <a:bodyPr>
            <a:noAutofit/>
          </a:bodyPr>
          <a:lstStyle/>
          <a:p>
            <a:r>
              <a:rPr kumimoji="1" lang="zh-CN" altLang="en-US" sz="3200" b="1" dirty="0">
                <a:solidFill>
                  <a:srgbClr val="FFFF00"/>
                </a:solidFill>
                <a:latin typeface="PingFang SC Semibold" panose="020B0400000000000000" pitchFamily="34" charset="-122"/>
                <a:ea typeface="PingFang SC Semibold" panose="020B0400000000000000" pitchFamily="34" charset="-122"/>
              </a:rPr>
              <a:t>奖金制度关键词：</a:t>
            </a:r>
            <a:r>
              <a:rPr kumimoji="1" lang="zh-CN" altLang="en-US" sz="3600" b="1" dirty="0">
                <a:solidFill>
                  <a:srgbClr val="FFFF00"/>
                </a:solidFill>
                <a:latin typeface="PingFang SC Semibold" panose="020B0400000000000000" pitchFamily="34" charset="-122"/>
                <a:ea typeface="PingFang SC Semibold" panose="020B0400000000000000" pitchFamily="34" charset="-122"/>
              </a:rPr>
              <a:t>最丰厚</a:t>
            </a:r>
            <a:r>
              <a:rPr kumimoji="1" lang="en-US" altLang="zh-CN" sz="4000" b="1" dirty="0">
                <a:solidFill>
                  <a:srgbClr val="FFFF00"/>
                </a:solidFill>
                <a:latin typeface="PingFang SC Semibold" panose="020B0400000000000000" pitchFamily="34" charset="-122"/>
                <a:ea typeface="PingFang SC Semibold" panose="020B0400000000000000" pitchFamily="34" charset="-122"/>
              </a:rPr>
              <a:t>82.5</a:t>
            </a:r>
            <a:r>
              <a:rPr kumimoji="1" lang="en-US" altLang="zh-CN" sz="3600" b="1" dirty="0">
                <a:solidFill>
                  <a:srgbClr val="FFFF00"/>
                </a:solidFill>
                <a:latin typeface="PingFang SC Semibold" panose="020B0400000000000000" pitchFamily="34" charset="-122"/>
                <a:ea typeface="PingFang SC Semibold" panose="020B0400000000000000" pitchFamily="34" charset="-122"/>
              </a:rPr>
              <a:t>%</a:t>
            </a:r>
            <a:r>
              <a:rPr kumimoji="1" lang="zh-CN" altLang="en-US" sz="3600" b="1" dirty="0">
                <a:solidFill>
                  <a:srgbClr val="FFFF00"/>
                </a:solidFill>
                <a:latin typeface="PingFang SC Semibold" panose="020B0400000000000000" pitchFamily="34" charset="-122"/>
                <a:ea typeface="PingFang SC Semibold" panose="020B0400000000000000" pitchFamily="34" charset="-122"/>
              </a:rPr>
              <a:t>拨出</a:t>
            </a:r>
            <a:br>
              <a:rPr kumimoji="1" lang="en-US" altLang="zh-CN" sz="3600" b="1" dirty="0">
                <a:solidFill>
                  <a:srgbClr val="FFFF00"/>
                </a:solidFill>
                <a:latin typeface="PingFang SC Semibold" panose="020B0400000000000000" pitchFamily="34" charset="-122"/>
                <a:ea typeface="PingFang SC Semibold" panose="020B0400000000000000" pitchFamily="34" charset="-122"/>
              </a:rPr>
            </a:br>
            <a:r>
              <a:rPr kumimoji="1" lang="zh-CN" altLang="en-US" sz="4000" b="1" dirty="0">
                <a:solidFill>
                  <a:srgbClr val="00B0F0"/>
                </a:solidFill>
                <a:latin typeface="PingFang SC Semibold" panose="020B0400000000000000" pitchFamily="34" charset="-122"/>
                <a:ea typeface="PingFang SC Semibold" panose="020B0400000000000000" pitchFamily="34" charset="-122"/>
              </a:rPr>
              <a:t>本</a:t>
            </a:r>
            <a:r>
              <a:rPr kumimoji="1" lang="en-US" altLang="zh-CN" sz="4000" b="1" dirty="0">
                <a:solidFill>
                  <a:srgbClr val="00B0F0"/>
                </a:solidFill>
                <a:latin typeface="PingFang SC Semibold" panose="020B0400000000000000" pitchFamily="34" charset="-122"/>
                <a:ea typeface="PingFang SC Semibold" panose="020B0400000000000000" pitchFamily="34" charset="-122"/>
              </a:rPr>
              <a:t>-</a:t>
            </a:r>
            <a:r>
              <a:rPr kumimoji="1" lang="zh-CN" altLang="en-US" sz="4000" b="1" dirty="0">
                <a:solidFill>
                  <a:srgbClr val="00B0F0"/>
                </a:solidFill>
                <a:latin typeface="PingFang SC Semibold" panose="020B0400000000000000" pitchFamily="34" charset="-122"/>
                <a:ea typeface="PingFang SC Semibold" panose="020B0400000000000000" pitchFamily="34" charset="-122"/>
              </a:rPr>
              <a:t>格林斯基承诺：最快最轻松</a:t>
            </a:r>
            <a:br>
              <a:rPr kumimoji="1" lang="en-US" altLang="zh-CN" sz="4000" b="1" dirty="0">
                <a:solidFill>
                  <a:schemeClr val="bg1"/>
                </a:solidFill>
                <a:latin typeface="PingFang SC Semibold" panose="020B0400000000000000" pitchFamily="34" charset="-122"/>
                <a:ea typeface="PingFang SC Semibold" panose="020B0400000000000000" pitchFamily="34" charset="-122"/>
              </a:rPr>
            </a:br>
            <a:r>
              <a:rPr kumimoji="1" lang="zh-CN" altLang="en-US" sz="2800" b="1" dirty="0">
                <a:solidFill>
                  <a:srgbClr val="00FFE3"/>
                </a:solidFill>
                <a:latin typeface="PingFang SC Semibold" panose="020B0400000000000000" pitchFamily="34" charset="-122"/>
                <a:ea typeface="PingFang SC Semibold" panose="020B0400000000000000" pitchFamily="34" charset="-122"/>
              </a:rPr>
              <a:t>加入：</a:t>
            </a:r>
            <a:r>
              <a:rPr kumimoji="1" lang="en-US" altLang="zh-CN" sz="2800" b="1" dirty="0">
                <a:solidFill>
                  <a:srgbClr val="00FFE3"/>
                </a:solidFill>
                <a:latin typeface="PingFang SC Semibold" panose="020B0400000000000000" pitchFamily="34" charset="-122"/>
                <a:ea typeface="PingFang SC Semibold" panose="020B0400000000000000" pitchFamily="34" charset="-122"/>
              </a:rPr>
              <a:t>140/1060</a:t>
            </a:r>
            <a:r>
              <a:rPr kumimoji="1" lang="zh-CN" altLang="en-US" sz="2800" b="1" dirty="0">
                <a:solidFill>
                  <a:srgbClr val="00FFE3"/>
                </a:solidFill>
                <a:latin typeface="PingFang SC Semibold" panose="020B0400000000000000" pitchFamily="34" charset="-122"/>
                <a:ea typeface="PingFang SC Semibold" panose="020B0400000000000000" pitchFamily="34" charset="-122"/>
              </a:rPr>
              <a:t>元加入就有</a:t>
            </a:r>
            <a:r>
              <a:rPr kumimoji="1" lang="zh-CN" altLang="en-US" sz="3600" b="1" dirty="0">
                <a:solidFill>
                  <a:srgbClr val="00FFE3"/>
                </a:solidFill>
                <a:latin typeface="PingFang SC Semibold" panose="020B0400000000000000" pitchFamily="34" charset="-122"/>
                <a:ea typeface="PingFang SC Semibold" panose="020B0400000000000000" pitchFamily="34" charset="-122"/>
              </a:rPr>
              <a:t>每月</a:t>
            </a:r>
            <a:r>
              <a:rPr kumimoji="1" lang="zh-CN" altLang="en-US" sz="4000" b="1" dirty="0">
                <a:solidFill>
                  <a:srgbClr val="00FFE3"/>
                </a:solidFill>
                <a:latin typeface="PingFang SC Semibold" panose="020B0400000000000000" pitchFamily="34" charset="-122"/>
                <a:ea typeface="PingFang SC Semibold" panose="020B0400000000000000" pitchFamily="34" charset="-122"/>
              </a:rPr>
              <a:t>分红资格</a:t>
            </a:r>
            <a:br>
              <a:rPr kumimoji="1" lang="en-US" altLang="zh-CN" sz="4800" b="1" dirty="0">
                <a:solidFill>
                  <a:schemeClr val="bg1"/>
                </a:solidFill>
                <a:highlight>
                  <a:srgbClr val="FF0000"/>
                </a:highlight>
                <a:latin typeface="PingFang SC Semibold" panose="020B0400000000000000" pitchFamily="34" charset="-122"/>
                <a:ea typeface="PingFang SC Semibold" panose="020B0400000000000000" pitchFamily="34" charset="-122"/>
              </a:rPr>
            </a:br>
            <a:r>
              <a:rPr kumimoji="1" lang="en-US" altLang="zh-CN" b="1" dirty="0">
                <a:solidFill>
                  <a:srgbClr val="00B0F0"/>
                </a:solidFill>
                <a:latin typeface="PingFang SC Semibold" panose="020B0400000000000000" pitchFamily="34" charset="-122"/>
                <a:ea typeface="PingFang SC Semibold" panose="020B0400000000000000" pitchFamily="34" charset="-122"/>
              </a:rPr>
              <a:t>1</a:t>
            </a:r>
            <a:r>
              <a:rPr kumimoji="1" lang="zh-CN" altLang="en-US" b="1" dirty="0">
                <a:solidFill>
                  <a:srgbClr val="00B0F0"/>
                </a:solidFill>
                <a:latin typeface="PingFang SC Semibold" panose="020B0400000000000000" pitchFamily="34" charset="-122"/>
                <a:ea typeface="PingFang SC Semibold" panose="020B0400000000000000" pitchFamily="34" charset="-122"/>
              </a:rPr>
              <a:t>、</a:t>
            </a:r>
            <a:r>
              <a:rPr kumimoji="1" lang="zh-CN" altLang="en-US" sz="3200" b="1" dirty="0">
                <a:solidFill>
                  <a:srgbClr val="00B0F0"/>
                </a:solidFill>
                <a:latin typeface="PingFang SC Semibold" panose="020B0400000000000000" pitchFamily="34" charset="-122"/>
                <a:ea typeface="PingFang SC Semibold" panose="020B0400000000000000" pitchFamily="34" charset="-122"/>
              </a:rPr>
              <a:t>矩阵见点</a:t>
            </a:r>
            <a:r>
              <a:rPr kumimoji="1" lang="en-US" altLang="zh-CN" sz="3200" b="1" dirty="0">
                <a:solidFill>
                  <a:srgbClr val="00B0F0"/>
                </a:solidFill>
                <a:latin typeface="PingFang SC Semibold" panose="020B0400000000000000" pitchFamily="34" charset="-122"/>
                <a:ea typeface="PingFang SC Semibold" panose="020B0400000000000000" pitchFamily="34" charset="-122"/>
              </a:rPr>
              <a:t>0.25</a:t>
            </a:r>
            <a:r>
              <a:rPr kumimoji="1" lang="zh-CN" altLang="en-US" sz="3200" b="1" dirty="0">
                <a:solidFill>
                  <a:srgbClr val="00B0F0"/>
                </a:solidFill>
                <a:latin typeface="PingFang SC Semibold" panose="020B0400000000000000" pitchFamily="34" charset="-122"/>
                <a:ea typeface="PingFang SC Semibold" panose="020B0400000000000000" pitchFamily="34" charset="-122"/>
              </a:rPr>
              <a:t>美金</a:t>
            </a:r>
            <a:r>
              <a:rPr kumimoji="1" lang="en-US" altLang="zh-CN" sz="3200" b="1" dirty="0">
                <a:solidFill>
                  <a:srgbClr val="00B0F0"/>
                </a:solidFill>
                <a:latin typeface="PingFang SC Semibold" panose="020B0400000000000000" pitchFamily="34" charset="-122"/>
                <a:ea typeface="PingFang SC Semibold" panose="020B0400000000000000" pitchFamily="34" charset="-122"/>
              </a:rPr>
              <a:t>/1.8</a:t>
            </a:r>
            <a:r>
              <a:rPr kumimoji="1" lang="zh-CN" altLang="en-US" sz="3200" b="1" dirty="0">
                <a:solidFill>
                  <a:srgbClr val="00B0F0"/>
                </a:solidFill>
                <a:latin typeface="PingFang SC Semibold" panose="020B0400000000000000" pitchFamily="34" charset="-122"/>
                <a:ea typeface="PingFang SC Semibold" panose="020B0400000000000000" pitchFamily="34" charset="-122"/>
              </a:rPr>
              <a:t>元奖金（月结）</a:t>
            </a:r>
            <a:br>
              <a:rPr kumimoji="1" lang="en-US" altLang="zh-CN" sz="3200" b="1" dirty="0">
                <a:solidFill>
                  <a:srgbClr val="00B0F0"/>
                </a:solidFill>
                <a:latin typeface="PingFang SC Semibold" panose="020B0400000000000000" pitchFamily="34" charset="-122"/>
                <a:ea typeface="PingFang SC Semibold" panose="020B0400000000000000" pitchFamily="34" charset="-122"/>
              </a:rPr>
            </a:br>
            <a:r>
              <a:rPr kumimoji="1" lang="en-US" altLang="zh-CN" b="1" dirty="0">
                <a:solidFill>
                  <a:schemeClr val="accent4">
                    <a:lumMod val="60000"/>
                    <a:lumOff val="40000"/>
                  </a:schemeClr>
                </a:solidFill>
                <a:latin typeface="PingFang SC Semibold" panose="020B0400000000000000" pitchFamily="34" charset="-122"/>
                <a:ea typeface="PingFang SC Semibold" panose="020B0400000000000000" pitchFamily="34" charset="-122"/>
              </a:rPr>
              <a:t>2</a:t>
            </a:r>
            <a:r>
              <a:rPr kumimoji="1" lang="zh-CN" altLang="en-US" b="1" dirty="0">
                <a:solidFill>
                  <a:schemeClr val="accent4">
                    <a:lumMod val="60000"/>
                    <a:lumOff val="40000"/>
                  </a:schemeClr>
                </a:solidFill>
                <a:latin typeface="PingFang SC Semibold" panose="020B0400000000000000" pitchFamily="34" charset="-122"/>
                <a:ea typeface="PingFang SC Semibold" panose="020B0400000000000000" pitchFamily="34" charset="-122"/>
              </a:rPr>
              <a:t>、</a:t>
            </a:r>
            <a:r>
              <a:rPr kumimoji="1" lang="zh-CN" altLang="en-US" sz="3600" b="1" dirty="0">
                <a:solidFill>
                  <a:schemeClr val="accent4">
                    <a:lumMod val="60000"/>
                    <a:lumOff val="40000"/>
                  </a:schemeClr>
                </a:solidFill>
                <a:latin typeface="PingFang SC Semibold" panose="020B0400000000000000" pitchFamily="34" charset="-122"/>
                <a:ea typeface="PingFang SC Semibold" panose="020B0400000000000000" pitchFamily="34" charset="-122"/>
              </a:rPr>
              <a:t>匹配奖金（月结）</a:t>
            </a:r>
            <a:r>
              <a:rPr kumimoji="1" lang="en-US" altLang="zh-CN" sz="3600" b="1" dirty="0">
                <a:solidFill>
                  <a:schemeClr val="accent4">
                    <a:lumMod val="60000"/>
                    <a:lumOff val="40000"/>
                  </a:schemeClr>
                </a:solidFill>
                <a:latin typeface="PingFang SC Semibold" panose="020B0400000000000000" pitchFamily="34" charset="-122"/>
                <a:ea typeface="PingFang SC Semibold" panose="020B0400000000000000" pitchFamily="34" charset="-122"/>
              </a:rPr>
              <a:t>50%+23%</a:t>
            </a:r>
            <a:r>
              <a:rPr kumimoji="1" lang="zh-CN" altLang="en-US" sz="3600" b="1" dirty="0">
                <a:solidFill>
                  <a:srgbClr val="00B0F0"/>
                </a:solidFill>
                <a:latin typeface="PingFang SC Semibold" panose="020B0400000000000000" pitchFamily="34" charset="-122"/>
                <a:ea typeface="PingFang SC Semibold" panose="020B0400000000000000" pitchFamily="34" charset="-122"/>
              </a:rPr>
              <a:t> </a:t>
            </a:r>
            <a:br>
              <a:rPr kumimoji="1" lang="en-US" altLang="zh-CN" b="1" dirty="0">
                <a:solidFill>
                  <a:srgbClr val="00B0F0"/>
                </a:solidFill>
                <a:latin typeface="PingFang SC Semibold" panose="020B0400000000000000" pitchFamily="34" charset="-122"/>
                <a:ea typeface="PingFang SC Semibold" panose="020B0400000000000000" pitchFamily="34" charset="-122"/>
              </a:rPr>
            </a:br>
            <a:r>
              <a:rPr kumimoji="1" lang="en-US" altLang="zh-CN" b="1" dirty="0">
                <a:solidFill>
                  <a:srgbClr val="00B0F0"/>
                </a:solidFill>
                <a:latin typeface="PingFang SC Semibold" panose="020B0400000000000000" pitchFamily="34" charset="-122"/>
                <a:ea typeface="PingFang SC Semibold" panose="020B0400000000000000" pitchFamily="34" charset="-122"/>
              </a:rPr>
              <a:t>3</a:t>
            </a:r>
            <a:r>
              <a:rPr kumimoji="1" lang="zh-CN" altLang="en-US" b="1" dirty="0">
                <a:solidFill>
                  <a:srgbClr val="00B0F0"/>
                </a:solidFill>
                <a:latin typeface="PingFang SC Semibold" panose="020B0400000000000000" pitchFamily="34" charset="-122"/>
                <a:ea typeface="PingFang SC Semibold" panose="020B0400000000000000" pitchFamily="34" charset="-122"/>
              </a:rPr>
              <a:t>、</a:t>
            </a:r>
            <a:r>
              <a:rPr kumimoji="1" lang="zh-CN" altLang="en-US" sz="3200" b="1" dirty="0">
                <a:solidFill>
                  <a:srgbClr val="00B0F0"/>
                </a:solidFill>
                <a:latin typeface="PingFang SC Semibold" panose="020B0400000000000000" pitchFamily="34" charset="-122"/>
                <a:ea typeface="PingFang SC Semibold" panose="020B0400000000000000" pitchFamily="34" charset="-122"/>
              </a:rPr>
              <a:t>钻石</a:t>
            </a:r>
            <a:r>
              <a:rPr kumimoji="1" lang="en-US" altLang="zh-CN" sz="3200" b="1" dirty="0">
                <a:solidFill>
                  <a:srgbClr val="00B0F0"/>
                </a:solidFill>
                <a:latin typeface="PingFang SC Semibold" panose="020B0400000000000000" pitchFamily="34" charset="-122"/>
                <a:ea typeface="PingFang SC Semibold" panose="020B0400000000000000" pitchFamily="34" charset="-122"/>
              </a:rPr>
              <a:t>2500</a:t>
            </a:r>
            <a:r>
              <a:rPr kumimoji="1" lang="zh-CN" altLang="en-US" sz="3600" b="1" dirty="0">
                <a:solidFill>
                  <a:srgbClr val="00B0F0"/>
                </a:solidFill>
                <a:latin typeface="PingFang SC Semibold" panose="020B0400000000000000" pitchFamily="34" charset="-122"/>
                <a:ea typeface="PingFang SC Semibold" panose="020B0400000000000000" pitchFamily="34" charset="-122"/>
              </a:rPr>
              <a:t>全球分红</a:t>
            </a:r>
            <a:r>
              <a:rPr kumimoji="1" lang="en-US" altLang="zh-CN" sz="4000" b="1" dirty="0">
                <a:solidFill>
                  <a:srgbClr val="00B0F0"/>
                </a:solidFill>
                <a:latin typeface="PingFang SC Semibold" panose="020B0400000000000000" pitchFamily="34" charset="-122"/>
                <a:ea typeface="PingFang SC Semibold" panose="020B0400000000000000" pitchFamily="34" charset="-122"/>
              </a:rPr>
              <a:t>2.5%</a:t>
            </a:r>
            <a:r>
              <a:rPr kumimoji="1" lang="zh-CN" altLang="en-US" sz="3600" b="1" dirty="0">
                <a:solidFill>
                  <a:srgbClr val="00B0F0"/>
                </a:solidFill>
                <a:latin typeface="PingFang SC Semibold" panose="020B0400000000000000" pitchFamily="34" charset="-122"/>
                <a:ea typeface="PingFang SC Semibold" panose="020B0400000000000000" pitchFamily="34" charset="-122"/>
              </a:rPr>
              <a:t> </a:t>
            </a:r>
            <a:r>
              <a:rPr kumimoji="1" lang="zh-CN" altLang="en-US" sz="3200" b="1" dirty="0">
                <a:solidFill>
                  <a:srgbClr val="00B0F0"/>
                </a:solidFill>
                <a:latin typeface="PingFang SC Semibold" panose="020B0400000000000000" pitchFamily="34" charset="-122"/>
                <a:ea typeface="PingFang SC Semibold" panose="020B0400000000000000" pitchFamily="34" charset="-122"/>
              </a:rPr>
              <a:t>（月结）</a:t>
            </a:r>
            <a:br>
              <a:rPr kumimoji="1" lang="en-US" altLang="zh-CN" sz="3200" b="1" dirty="0">
                <a:solidFill>
                  <a:srgbClr val="00B0F0"/>
                </a:solidFill>
                <a:latin typeface="PingFang SC Semibold" panose="020B0400000000000000" pitchFamily="34" charset="-122"/>
                <a:ea typeface="PingFang SC Semibold" panose="020B0400000000000000" pitchFamily="34" charset="-122"/>
              </a:rPr>
            </a:br>
            <a:r>
              <a:rPr kumimoji="1" lang="en-US" altLang="zh-CN" b="1" dirty="0">
                <a:solidFill>
                  <a:schemeClr val="accent4">
                    <a:lumMod val="60000"/>
                    <a:lumOff val="40000"/>
                  </a:schemeClr>
                </a:solidFill>
                <a:latin typeface="PingFang SC Semibold" panose="020B0400000000000000" pitchFamily="34" charset="-122"/>
                <a:ea typeface="PingFang SC Semibold" panose="020B0400000000000000" pitchFamily="34" charset="-122"/>
              </a:rPr>
              <a:t>4</a:t>
            </a:r>
            <a:r>
              <a:rPr kumimoji="1" lang="zh-CN" altLang="en-US" b="1" dirty="0">
                <a:solidFill>
                  <a:schemeClr val="accent4">
                    <a:lumMod val="60000"/>
                    <a:lumOff val="40000"/>
                  </a:schemeClr>
                </a:solidFill>
                <a:latin typeface="PingFang SC Semibold" panose="020B0400000000000000" pitchFamily="34" charset="-122"/>
                <a:ea typeface="PingFang SC Semibold" panose="020B0400000000000000" pitchFamily="34" charset="-122"/>
              </a:rPr>
              <a:t>、</a:t>
            </a:r>
            <a:r>
              <a:rPr kumimoji="1" lang="zh-CN" altLang="en-US" sz="3600" b="1" dirty="0">
                <a:solidFill>
                  <a:schemeClr val="accent4">
                    <a:lumMod val="40000"/>
                    <a:lumOff val="60000"/>
                  </a:schemeClr>
                </a:solidFill>
                <a:latin typeface="PingFang SC Semibold" panose="020B0400000000000000" pitchFamily="34" charset="-122"/>
                <a:ea typeface="PingFang SC Semibold" panose="020B0400000000000000" pitchFamily="34" charset="-122"/>
              </a:rPr>
              <a:t>快速推荐奖金</a:t>
            </a:r>
            <a:r>
              <a:rPr kumimoji="1" lang="en-US" altLang="zh-CN" sz="3600" b="1" dirty="0">
                <a:solidFill>
                  <a:schemeClr val="accent4">
                    <a:lumMod val="40000"/>
                    <a:lumOff val="60000"/>
                  </a:schemeClr>
                </a:solidFill>
                <a:latin typeface="PingFang SC Semibold" panose="020B0400000000000000" pitchFamily="34" charset="-122"/>
                <a:ea typeface="PingFang SC Semibold" panose="020B0400000000000000" pitchFamily="34" charset="-122"/>
              </a:rPr>
              <a:t>10</a:t>
            </a:r>
            <a:r>
              <a:rPr kumimoji="1" lang="zh-CN" altLang="en-US" sz="3600" b="1" dirty="0">
                <a:solidFill>
                  <a:schemeClr val="accent4">
                    <a:lumMod val="40000"/>
                    <a:lumOff val="60000"/>
                  </a:schemeClr>
                </a:solidFill>
                <a:latin typeface="PingFang SC Semibold" panose="020B0400000000000000" pitchFamily="34" charset="-122"/>
                <a:ea typeface="PingFang SC Semibold" panose="020B0400000000000000" pitchFamily="34" charset="-122"/>
              </a:rPr>
              <a:t>代（每周五结）</a:t>
            </a:r>
            <a:br>
              <a:rPr kumimoji="1" lang="en-US" altLang="zh-CN" sz="3600" b="1" dirty="0">
                <a:solidFill>
                  <a:schemeClr val="accent4">
                    <a:lumMod val="40000"/>
                    <a:lumOff val="60000"/>
                  </a:schemeClr>
                </a:solidFill>
                <a:latin typeface="PingFang SC Semibold" panose="020B0400000000000000" pitchFamily="34" charset="-122"/>
                <a:ea typeface="PingFang SC Semibold" panose="020B0400000000000000" pitchFamily="34" charset="-122"/>
              </a:rPr>
            </a:br>
            <a:r>
              <a:rPr kumimoji="1" lang="zh-CN" altLang="en-US" b="1" dirty="0">
                <a:solidFill>
                  <a:srgbClr val="00B0F0"/>
                </a:solidFill>
                <a:latin typeface="PingFang SC Semibold" panose="020B0400000000000000" pitchFamily="34" charset="-122"/>
                <a:ea typeface="PingFang SC Semibold" panose="020B0400000000000000" pitchFamily="34" charset="-122"/>
              </a:rPr>
              <a:t> </a:t>
            </a:r>
            <a:endParaRPr kumimoji="1" lang="zh-CN" altLang="en-US" sz="5400" b="1" dirty="0">
              <a:solidFill>
                <a:schemeClr val="accent4">
                  <a:lumMod val="60000"/>
                  <a:lumOff val="40000"/>
                </a:schemeClr>
              </a:solidFill>
              <a:latin typeface="PingFang SC Semibold" panose="020B0400000000000000" pitchFamily="34" charset="-122"/>
              <a:ea typeface="PingFang SC Semibold" panose="020B0400000000000000" pitchFamily="34" charset="-122"/>
            </a:endParaRPr>
          </a:p>
        </p:txBody>
      </p:sp>
      <p:sp>
        <p:nvSpPr>
          <p:cNvPr id="4" name="圆角矩形 3">
            <a:extLst>
              <a:ext uri="{FF2B5EF4-FFF2-40B4-BE49-F238E27FC236}">
                <a16:creationId xmlns:a16="http://schemas.microsoft.com/office/drawing/2014/main" id="{5B73DB61-BBF2-8C94-A166-E9B01E0F4DA4}"/>
              </a:ext>
            </a:extLst>
          </p:cNvPr>
          <p:cNvSpPr/>
          <p:nvPr/>
        </p:nvSpPr>
        <p:spPr>
          <a:xfrm>
            <a:off x="0" y="0"/>
            <a:ext cx="1099010" cy="386862"/>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 altLang="zh-CN" b="1" dirty="0" err="1">
                <a:latin typeface="PingFang SC Semibold" panose="020B0400000000000000" pitchFamily="34" charset="-122"/>
                <a:ea typeface="PingFang SC Semibold" panose="020B0400000000000000" pitchFamily="34" charset="-122"/>
              </a:rPr>
              <a:t>Vinda</a:t>
            </a:r>
            <a:endParaRPr kumimoji="1" lang="zh-CN" altLang="en-US" b="1" dirty="0">
              <a:latin typeface="PingFang SC Semibold" panose="020B0400000000000000" pitchFamily="34" charset="-122"/>
              <a:ea typeface="PingFang SC Semibold" panose="020B0400000000000000" pitchFamily="34" charset="-122"/>
            </a:endParaRPr>
          </a:p>
        </p:txBody>
      </p:sp>
      <p:sp>
        <p:nvSpPr>
          <p:cNvPr id="3" name="页脚占位符 2">
            <a:extLst>
              <a:ext uri="{FF2B5EF4-FFF2-40B4-BE49-F238E27FC236}">
                <a16:creationId xmlns:a16="http://schemas.microsoft.com/office/drawing/2014/main" id="{6BD8DAC3-11FE-7645-B9CC-EAA1BC85ED35}"/>
              </a:ext>
            </a:extLst>
          </p:cNvPr>
          <p:cNvSpPr>
            <a:spLocks noGrp="1"/>
          </p:cNvSpPr>
          <p:nvPr>
            <p:ph type="ftr" sz="quarter" idx="11"/>
          </p:nvPr>
        </p:nvSpPr>
        <p:spPr>
          <a:xfrm>
            <a:off x="3576638" y="5414179"/>
            <a:ext cx="4114800" cy="365125"/>
          </a:xfrm>
        </p:spPr>
        <p:txBody>
          <a:bodyPr/>
          <a:lstStyle/>
          <a:p>
            <a:r>
              <a:rPr kumimoji="1" lang="en" altLang="zh-CN"/>
              <a:t>Vinda</a:t>
            </a:r>
            <a:r>
              <a:rPr kumimoji="1" lang="zh-CN" altLang="en-US"/>
              <a:t>系统内部资料盗版必究</a:t>
            </a:r>
          </a:p>
        </p:txBody>
      </p:sp>
      <p:pic>
        <p:nvPicPr>
          <p:cNvPr id="5" name="图片 4">
            <a:extLst>
              <a:ext uri="{FF2B5EF4-FFF2-40B4-BE49-F238E27FC236}">
                <a16:creationId xmlns:a16="http://schemas.microsoft.com/office/drawing/2014/main" id="{9E83ED30-6C74-8928-F451-9662F925E853}"/>
              </a:ext>
            </a:extLst>
          </p:cNvPr>
          <p:cNvPicPr>
            <a:picLocks noChangeAspect="1"/>
          </p:cNvPicPr>
          <p:nvPr/>
        </p:nvPicPr>
        <p:blipFill>
          <a:blip r:embed="rId2"/>
          <a:srcRect t="4760"/>
          <a:stretch/>
        </p:blipFill>
        <p:spPr>
          <a:xfrm>
            <a:off x="7978664" y="193431"/>
            <a:ext cx="4050284" cy="4490002"/>
          </a:xfrm>
          <a:prstGeom prst="rect">
            <a:avLst/>
          </a:prstGeom>
        </p:spPr>
      </p:pic>
      <p:sp>
        <p:nvSpPr>
          <p:cNvPr id="7" name="文本框 6">
            <a:extLst>
              <a:ext uri="{FF2B5EF4-FFF2-40B4-BE49-F238E27FC236}">
                <a16:creationId xmlns:a16="http://schemas.microsoft.com/office/drawing/2014/main" id="{1CCB3A9D-0FF6-7222-B1D2-7B758B0239AB}"/>
              </a:ext>
            </a:extLst>
          </p:cNvPr>
          <p:cNvSpPr txBox="1"/>
          <p:nvPr/>
        </p:nvSpPr>
        <p:spPr>
          <a:xfrm>
            <a:off x="8913900" y="4893939"/>
            <a:ext cx="3263900" cy="1384995"/>
          </a:xfrm>
          <a:prstGeom prst="rect">
            <a:avLst/>
          </a:prstGeom>
          <a:noFill/>
        </p:spPr>
        <p:txBody>
          <a:bodyPr wrap="square">
            <a:spAutoFit/>
          </a:bodyPr>
          <a:lstStyle/>
          <a:p>
            <a:pPr algn="ctr"/>
            <a:r>
              <a:rPr kumimoji="1" lang="zh-CN" altLang="en-US" b="1" dirty="0">
                <a:solidFill>
                  <a:srgbClr val="FFC000"/>
                </a:solidFill>
                <a:latin typeface="PingFang SC Semibold" panose="020B0400000000000000" pitchFamily="34" charset="-122"/>
                <a:ea typeface="PingFang SC Semibold" panose="020B0400000000000000" pitchFamily="34" charset="-122"/>
              </a:rPr>
              <a:t>匹配</a:t>
            </a:r>
            <a:r>
              <a:rPr kumimoji="1" lang="zh-CN" altLang="en-US" sz="1800" b="1" dirty="0">
                <a:solidFill>
                  <a:srgbClr val="FFC000"/>
                </a:solidFill>
                <a:latin typeface="PingFang SC Semibold" panose="020B0400000000000000" pitchFamily="34" charset="-122"/>
                <a:ea typeface="PingFang SC Semibold" panose="020B0400000000000000" pitchFamily="34" charset="-122"/>
              </a:rPr>
              <a:t>：</a:t>
            </a:r>
            <a:r>
              <a:rPr kumimoji="1" lang="en-US" altLang="zh-CN" sz="1800" b="1" dirty="0">
                <a:solidFill>
                  <a:srgbClr val="FFC000"/>
                </a:solidFill>
                <a:latin typeface="PingFang SC Semibold" panose="020B0400000000000000" pitchFamily="34" charset="-122"/>
                <a:ea typeface="PingFang SC Semibold" panose="020B0400000000000000" pitchFamily="34" charset="-122"/>
              </a:rPr>
              <a:t>1</a:t>
            </a:r>
            <a:r>
              <a:rPr kumimoji="1" lang="zh-CN" altLang="en-US" sz="1800" b="1" dirty="0">
                <a:solidFill>
                  <a:srgbClr val="FFC000"/>
                </a:solidFill>
                <a:latin typeface="PingFang SC Semibold" panose="020B0400000000000000" pitchFamily="34" charset="-122"/>
                <a:ea typeface="PingFang SC Semibold" panose="020B0400000000000000" pitchFamily="34" charset="-122"/>
              </a:rPr>
              <a:t>、你的直推你拿</a:t>
            </a:r>
            <a:r>
              <a:rPr kumimoji="1" lang="en-US" altLang="zh-CN" sz="1800" b="1" dirty="0">
                <a:solidFill>
                  <a:srgbClr val="FFC000"/>
                </a:solidFill>
                <a:latin typeface="PingFang SC Semibold" panose="020B0400000000000000" pitchFamily="34" charset="-122"/>
                <a:ea typeface="PingFang SC Semibold" panose="020B0400000000000000" pitchFamily="34" charset="-122"/>
              </a:rPr>
              <a:t>50%</a:t>
            </a:r>
          </a:p>
          <a:p>
            <a:pPr algn="ctr"/>
            <a:r>
              <a:rPr kumimoji="1" lang="en-US" altLang="zh-CN" sz="1800" b="1" dirty="0">
                <a:solidFill>
                  <a:schemeClr val="accent6">
                    <a:lumMod val="40000"/>
                    <a:lumOff val="60000"/>
                  </a:schemeClr>
                </a:solidFill>
                <a:latin typeface="PingFang SC Semibold" panose="020B0400000000000000" pitchFamily="34" charset="-122"/>
                <a:ea typeface="PingFang SC Semibold" panose="020B0400000000000000" pitchFamily="34" charset="-122"/>
              </a:rPr>
              <a:t>2</a:t>
            </a:r>
            <a:r>
              <a:rPr kumimoji="1" lang="zh-CN" altLang="en-US" sz="1800" b="1" dirty="0">
                <a:solidFill>
                  <a:schemeClr val="accent6">
                    <a:lumMod val="40000"/>
                    <a:lumOff val="60000"/>
                  </a:schemeClr>
                </a:solidFill>
                <a:latin typeface="PingFang SC Semibold" panose="020B0400000000000000" pitchFamily="34" charset="-122"/>
                <a:ea typeface="PingFang SC Semibold" panose="020B0400000000000000" pitchFamily="34" charset="-122"/>
              </a:rPr>
              <a:t>、你直推之下的所有人你拿</a:t>
            </a:r>
            <a:endParaRPr kumimoji="1" lang="en-US" altLang="zh-CN" sz="1800" b="1" dirty="0">
              <a:solidFill>
                <a:schemeClr val="accent6">
                  <a:lumMod val="40000"/>
                  <a:lumOff val="60000"/>
                </a:schemeClr>
              </a:solidFill>
              <a:latin typeface="PingFang SC Semibold" panose="020B0400000000000000" pitchFamily="34" charset="-122"/>
              <a:ea typeface="PingFang SC Semibold" panose="020B0400000000000000" pitchFamily="34" charset="-122"/>
            </a:endParaRPr>
          </a:p>
          <a:p>
            <a:pPr algn="ctr"/>
            <a:r>
              <a:rPr kumimoji="1" lang="zh-CN" altLang="en-US" sz="2400" b="1" dirty="0">
                <a:solidFill>
                  <a:srgbClr val="FFC000"/>
                </a:solidFill>
                <a:latin typeface="PingFang SC Semibold" panose="020B0400000000000000" pitchFamily="34" charset="-122"/>
                <a:ea typeface="PingFang SC Semibold" panose="020B0400000000000000" pitchFamily="34" charset="-122"/>
              </a:rPr>
              <a:t>白银</a:t>
            </a:r>
            <a:r>
              <a:rPr kumimoji="1" lang="en-US" altLang="zh-CN" sz="2400" b="1" dirty="0">
                <a:solidFill>
                  <a:srgbClr val="FFC000"/>
                </a:solidFill>
                <a:latin typeface="PingFang SC Semibold" panose="020B0400000000000000" pitchFamily="34" charset="-122"/>
                <a:ea typeface="PingFang SC Semibold" panose="020B0400000000000000" pitchFamily="34" charset="-122"/>
              </a:rPr>
              <a:t>10%</a:t>
            </a:r>
            <a:r>
              <a:rPr kumimoji="1" lang="zh-CN" altLang="en-US" sz="2400" b="1" dirty="0">
                <a:solidFill>
                  <a:srgbClr val="FFC000"/>
                </a:solidFill>
                <a:latin typeface="PingFang SC Semibold" panose="020B0400000000000000" pitchFamily="34" charset="-122"/>
                <a:ea typeface="PingFang SC Semibold" panose="020B0400000000000000" pitchFamily="34" charset="-122"/>
              </a:rPr>
              <a:t>、</a:t>
            </a:r>
            <a:r>
              <a:rPr kumimoji="1" lang="zh-CN" altLang="en-US" sz="2400" b="1" dirty="0">
                <a:solidFill>
                  <a:srgbClr val="00B0F0"/>
                </a:solidFill>
                <a:latin typeface="PingFang SC Semibold" panose="020B0400000000000000" pitchFamily="34" charset="-122"/>
                <a:ea typeface="PingFang SC Semibold" panose="020B0400000000000000" pitchFamily="34" charset="-122"/>
              </a:rPr>
              <a:t>黄金</a:t>
            </a:r>
            <a:r>
              <a:rPr kumimoji="1" lang="en-US" altLang="zh-CN" sz="2400" b="1" dirty="0">
                <a:solidFill>
                  <a:srgbClr val="00B0F0"/>
                </a:solidFill>
                <a:latin typeface="PingFang SC Semibold" panose="020B0400000000000000" pitchFamily="34" charset="-122"/>
                <a:ea typeface="PingFang SC Semibold" panose="020B0400000000000000" pitchFamily="34" charset="-122"/>
              </a:rPr>
              <a:t>15%</a:t>
            </a:r>
          </a:p>
          <a:p>
            <a:pPr algn="ctr"/>
            <a:r>
              <a:rPr kumimoji="1" lang="zh-CN" altLang="en-US" sz="2400" b="1" dirty="0">
                <a:solidFill>
                  <a:schemeClr val="accent6">
                    <a:lumMod val="20000"/>
                    <a:lumOff val="80000"/>
                  </a:schemeClr>
                </a:solidFill>
                <a:latin typeface="PingFang SC Semibold" panose="020B0400000000000000" pitchFamily="34" charset="-122"/>
                <a:ea typeface="PingFang SC Semibold" panose="020B0400000000000000" pitchFamily="34" charset="-122"/>
              </a:rPr>
              <a:t>白金</a:t>
            </a:r>
            <a:r>
              <a:rPr kumimoji="1" lang="en-US" altLang="zh-CN" sz="2400" b="1" dirty="0">
                <a:solidFill>
                  <a:schemeClr val="accent6">
                    <a:lumMod val="20000"/>
                    <a:lumOff val="80000"/>
                  </a:schemeClr>
                </a:solidFill>
                <a:latin typeface="PingFang SC Semibold" panose="020B0400000000000000" pitchFamily="34" charset="-122"/>
                <a:ea typeface="PingFang SC Semibold" panose="020B0400000000000000" pitchFamily="34" charset="-122"/>
              </a:rPr>
              <a:t>20%</a:t>
            </a:r>
            <a:r>
              <a:rPr kumimoji="1" lang="zh-CN" altLang="en-US" sz="2400" b="1" dirty="0">
                <a:solidFill>
                  <a:schemeClr val="accent6">
                    <a:lumMod val="20000"/>
                    <a:lumOff val="80000"/>
                  </a:schemeClr>
                </a:solidFill>
                <a:latin typeface="PingFang SC Semibold" panose="020B0400000000000000" pitchFamily="34" charset="-122"/>
                <a:ea typeface="PingFang SC Semibold" panose="020B0400000000000000" pitchFamily="34" charset="-122"/>
              </a:rPr>
              <a:t>、</a:t>
            </a:r>
            <a:r>
              <a:rPr kumimoji="1" lang="zh-CN" altLang="en-US" sz="2400" b="1" dirty="0">
                <a:solidFill>
                  <a:srgbClr val="FFFF00"/>
                </a:solidFill>
                <a:latin typeface="PingFang SC Semibold" panose="020B0400000000000000" pitchFamily="34" charset="-122"/>
                <a:ea typeface="PingFang SC Semibold" panose="020B0400000000000000" pitchFamily="34" charset="-122"/>
              </a:rPr>
              <a:t>钻石</a:t>
            </a:r>
            <a:r>
              <a:rPr kumimoji="1" lang="en-US" altLang="zh-CN" sz="2400" b="1" dirty="0">
                <a:solidFill>
                  <a:srgbClr val="FFFF00"/>
                </a:solidFill>
                <a:latin typeface="PingFang SC Semibold" panose="020B0400000000000000" pitchFamily="34" charset="-122"/>
                <a:ea typeface="PingFang SC Semibold" panose="020B0400000000000000" pitchFamily="34" charset="-122"/>
              </a:rPr>
              <a:t>23%</a:t>
            </a:r>
            <a:endParaRPr kumimoji="1" lang="en-US" altLang="zh-CN" sz="1800" b="1" dirty="0">
              <a:solidFill>
                <a:srgbClr val="FFFF00"/>
              </a:solidFill>
              <a:latin typeface="PingFang SC Semibold" panose="020B0400000000000000" pitchFamily="34" charset="-122"/>
              <a:ea typeface="PingFang SC Semibold" panose="020B0400000000000000" pitchFamily="34" charset="-122"/>
            </a:endParaRPr>
          </a:p>
        </p:txBody>
      </p:sp>
      <p:graphicFrame>
        <p:nvGraphicFramePr>
          <p:cNvPr id="9" name="表格 8">
            <a:extLst>
              <a:ext uri="{FF2B5EF4-FFF2-40B4-BE49-F238E27FC236}">
                <a16:creationId xmlns:a16="http://schemas.microsoft.com/office/drawing/2014/main" id="{2845325D-ED42-2A7F-C3CB-ADE5D356FBA5}"/>
              </a:ext>
            </a:extLst>
          </p:cNvPr>
          <p:cNvGraphicFramePr>
            <a:graphicFrameLocks noGrp="1"/>
          </p:cNvGraphicFramePr>
          <p:nvPr/>
        </p:nvGraphicFramePr>
        <p:xfrm>
          <a:off x="637048" y="4912456"/>
          <a:ext cx="8128000" cy="1219200"/>
        </p:xfrm>
        <a:graphic>
          <a:graphicData uri="http://schemas.openxmlformats.org/drawingml/2006/table">
            <a:tbl>
              <a:tblPr firstRow="1" bandRow="1">
                <a:tableStyleId>{5C22544A-7EE6-4342-B048-85BDC9FD1C3A}</a:tableStyleId>
              </a:tblPr>
              <a:tblGrid>
                <a:gridCol w="812800">
                  <a:extLst>
                    <a:ext uri="{9D8B030D-6E8A-4147-A177-3AD203B41FA5}">
                      <a16:colId xmlns:a16="http://schemas.microsoft.com/office/drawing/2014/main" val="1014830798"/>
                    </a:ext>
                  </a:extLst>
                </a:gridCol>
                <a:gridCol w="812800">
                  <a:extLst>
                    <a:ext uri="{9D8B030D-6E8A-4147-A177-3AD203B41FA5}">
                      <a16:colId xmlns:a16="http://schemas.microsoft.com/office/drawing/2014/main" val="388859947"/>
                    </a:ext>
                  </a:extLst>
                </a:gridCol>
                <a:gridCol w="812800">
                  <a:extLst>
                    <a:ext uri="{9D8B030D-6E8A-4147-A177-3AD203B41FA5}">
                      <a16:colId xmlns:a16="http://schemas.microsoft.com/office/drawing/2014/main" val="2100490747"/>
                    </a:ext>
                  </a:extLst>
                </a:gridCol>
                <a:gridCol w="812800">
                  <a:extLst>
                    <a:ext uri="{9D8B030D-6E8A-4147-A177-3AD203B41FA5}">
                      <a16:colId xmlns:a16="http://schemas.microsoft.com/office/drawing/2014/main" val="4062164728"/>
                    </a:ext>
                  </a:extLst>
                </a:gridCol>
                <a:gridCol w="812800">
                  <a:extLst>
                    <a:ext uri="{9D8B030D-6E8A-4147-A177-3AD203B41FA5}">
                      <a16:colId xmlns:a16="http://schemas.microsoft.com/office/drawing/2014/main" val="1144404122"/>
                    </a:ext>
                  </a:extLst>
                </a:gridCol>
                <a:gridCol w="812800">
                  <a:extLst>
                    <a:ext uri="{9D8B030D-6E8A-4147-A177-3AD203B41FA5}">
                      <a16:colId xmlns:a16="http://schemas.microsoft.com/office/drawing/2014/main" val="3285200571"/>
                    </a:ext>
                  </a:extLst>
                </a:gridCol>
                <a:gridCol w="812800">
                  <a:extLst>
                    <a:ext uri="{9D8B030D-6E8A-4147-A177-3AD203B41FA5}">
                      <a16:colId xmlns:a16="http://schemas.microsoft.com/office/drawing/2014/main" val="2935261937"/>
                    </a:ext>
                  </a:extLst>
                </a:gridCol>
                <a:gridCol w="812800">
                  <a:extLst>
                    <a:ext uri="{9D8B030D-6E8A-4147-A177-3AD203B41FA5}">
                      <a16:colId xmlns:a16="http://schemas.microsoft.com/office/drawing/2014/main" val="620629792"/>
                    </a:ext>
                  </a:extLst>
                </a:gridCol>
                <a:gridCol w="812800">
                  <a:extLst>
                    <a:ext uri="{9D8B030D-6E8A-4147-A177-3AD203B41FA5}">
                      <a16:colId xmlns:a16="http://schemas.microsoft.com/office/drawing/2014/main" val="4261810196"/>
                    </a:ext>
                  </a:extLst>
                </a:gridCol>
                <a:gridCol w="812800">
                  <a:extLst>
                    <a:ext uri="{9D8B030D-6E8A-4147-A177-3AD203B41FA5}">
                      <a16:colId xmlns:a16="http://schemas.microsoft.com/office/drawing/2014/main" val="501603340"/>
                    </a:ext>
                  </a:extLst>
                </a:gridCol>
              </a:tblGrid>
              <a:tr h="370840">
                <a:tc>
                  <a:txBody>
                    <a:bodyPr/>
                    <a:lstStyle/>
                    <a:p>
                      <a:pPr algn="ctr"/>
                      <a:r>
                        <a:rPr lang="en-US" altLang="zh-CN" sz="3200" dirty="0"/>
                        <a:t>1</a:t>
                      </a:r>
                      <a:endParaRPr lang="zh-CN" altLang="en-US" sz="3200" dirty="0"/>
                    </a:p>
                  </a:txBody>
                  <a:tcPr>
                    <a:solidFill>
                      <a:srgbClr val="002060"/>
                    </a:solidFill>
                  </a:tcPr>
                </a:tc>
                <a:tc>
                  <a:txBody>
                    <a:bodyPr/>
                    <a:lstStyle/>
                    <a:p>
                      <a:pPr algn="ctr"/>
                      <a:r>
                        <a:rPr lang="en-US" altLang="zh-CN" sz="3200" dirty="0"/>
                        <a:t>2</a:t>
                      </a:r>
                      <a:endParaRPr lang="zh-CN" altLang="en-US" sz="3200" dirty="0"/>
                    </a:p>
                  </a:txBody>
                  <a:tcPr>
                    <a:solidFill>
                      <a:srgbClr val="002060"/>
                    </a:solidFill>
                  </a:tcPr>
                </a:tc>
                <a:tc>
                  <a:txBody>
                    <a:bodyPr/>
                    <a:lstStyle/>
                    <a:p>
                      <a:pPr algn="ctr"/>
                      <a:r>
                        <a:rPr lang="en-US" altLang="zh-CN" sz="3200" dirty="0"/>
                        <a:t>3</a:t>
                      </a:r>
                      <a:endParaRPr lang="zh-CN" altLang="en-US" sz="3200" dirty="0"/>
                    </a:p>
                  </a:txBody>
                  <a:tcPr>
                    <a:solidFill>
                      <a:srgbClr val="002060"/>
                    </a:solidFill>
                  </a:tcPr>
                </a:tc>
                <a:tc>
                  <a:txBody>
                    <a:bodyPr/>
                    <a:lstStyle/>
                    <a:p>
                      <a:pPr algn="ctr"/>
                      <a:r>
                        <a:rPr lang="en-US" altLang="zh-CN" sz="3200" dirty="0"/>
                        <a:t>4</a:t>
                      </a:r>
                      <a:endParaRPr lang="zh-CN" altLang="en-US" sz="3200" dirty="0"/>
                    </a:p>
                  </a:txBody>
                  <a:tcPr>
                    <a:solidFill>
                      <a:srgbClr val="002060"/>
                    </a:solidFill>
                  </a:tcPr>
                </a:tc>
                <a:tc>
                  <a:txBody>
                    <a:bodyPr/>
                    <a:lstStyle/>
                    <a:p>
                      <a:pPr algn="ctr"/>
                      <a:r>
                        <a:rPr lang="en-US" altLang="zh-CN" sz="3200" dirty="0"/>
                        <a:t>5</a:t>
                      </a:r>
                      <a:endParaRPr lang="zh-CN" altLang="en-US" sz="3200" dirty="0"/>
                    </a:p>
                  </a:txBody>
                  <a:tcPr>
                    <a:solidFill>
                      <a:srgbClr val="002060"/>
                    </a:solidFill>
                  </a:tcPr>
                </a:tc>
                <a:tc>
                  <a:txBody>
                    <a:bodyPr/>
                    <a:lstStyle/>
                    <a:p>
                      <a:pPr algn="ctr"/>
                      <a:r>
                        <a:rPr lang="en-US" altLang="zh-CN" sz="3200" dirty="0"/>
                        <a:t>6</a:t>
                      </a:r>
                      <a:endParaRPr lang="zh-CN" altLang="en-US" sz="3200" dirty="0"/>
                    </a:p>
                  </a:txBody>
                  <a:tcPr>
                    <a:solidFill>
                      <a:srgbClr val="002060"/>
                    </a:solidFill>
                  </a:tcPr>
                </a:tc>
                <a:tc>
                  <a:txBody>
                    <a:bodyPr/>
                    <a:lstStyle/>
                    <a:p>
                      <a:pPr algn="ctr"/>
                      <a:r>
                        <a:rPr lang="en-US" altLang="zh-CN" sz="3200" dirty="0"/>
                        <a:t>7</a:t>
                      </a:r>
                      <a:endParaRPr lang="zh-CN" altLang="en-US" sz="3200" dirty="0"/>
                    </a:p>
                  </a:txBody>
                  <a:tcPr>
                    <a:solidFill>
                      <a:srgbClr val="002060"/>
                    </a:solidFill>
                  </a:tcPr>
                </a:tc>
                <a:tc>
                  <a:txBody>
                    <a:bodyPr/>
                    <a:lstStyle/>
                    <a:p>
                      <a:pPr algn="ctr"/>
                      <a:r>
                        <a:rPr lang="en-US" altLang="zh-CN" sz="3200" dirty="0"/>
                        <a:t>8</a:t>
                      </a:r>
                      <a:endParaRPr lang="zh-CN" altLang="en-US" sz="3200" dirty="0"/>
                    </a:p>
                  </a:txBody>
                  <a:tcPr>
                    <a:solidFill>
                      <a:srgbClr val="002060"/>
                    </a:solidFill>
                  </a:tcPr>
                </a:tc>
                <a:tc>
                  <a:txBody>
                    <a:bodyPr/>
                    <a:lstStyle/>
                    <a:p>
                      <a:pPr algn="ctr"/>
                      <a:r>
                        <a:rPr lang="en-US" altLang="zh-CN" sz="3200" dirty="0"/>
                        <a:t>9</a:t>
                      </a:r>
                      <a:endParaRPr lang="zh-CN" altLang="en-US" sz="3200" dirty="0"/>
                    </a:p>
                  </a:txBody>
                  <a:tcPr>
                    <a:solidFill>
                      <a:srgbClr val="002060"/>
                    </a:solidFill>
                  </a:tcPr>
                </a:tc>
                <a:tc>
                  <a:txBody>
                    <a:bodyPr/>
                    <a:lstStyle/>
                    <a:p>
                      <a:pPr algn="ctr"/>
                      <a:r>
                        <a:rPr lang="en-US" altLang="zh-CN" sz="3200" dirty="0"/>
                        <a:t>10</a:t>
                      </a:r>
                      <a:endParaRPr lang="zh-CN" altLang="en-US" sz="3200" dirty="0"/>
                    </a:p>
                  </a:txBody>
                  <a:tcPr>
                    <a:solidFill>
                      <a:srgbClr val="002060"/>
                    </a:solidFill>
                  </a:tcPr>
                </a:tc>
                <a:extLst>
                  <a:ext uri="{0D108BD9-81ED-4DB2-BD59-A6C34878D82A}">
                    <a16:rowId xmlns:a16="http://schemas.microsoft.com/office/drawing/2014/main" val="2473007085"/>
                  </a:ext>
                </a:extLst>
              </a:tr>
              <a:tr h="370840">
                <a:tc>
                  <a:txBody>
                    <a:bodyPr/>
                    <a:lstStyle/>
                    <a:p>
                      <a:pPr algn="ctr"/>
                      <a:r>
                        <a:rPr lang="en-US" altLang="zh-CN" sz="3600" dirty="0">
                          <a:solidFill>
                            <a:srgbClr val="FFFF00"/>
                          </a:solidFill>
                        </a:rPr>
                        <a:t>25</a:t>
                      </a:r>
                      <a:endParaRPr lang="zh-CN" altLang="en-US" sz="3600" dirty="0">
                        <a:solidFill>
                          <a:srgbClr val="FFFF00"/>
                        </a:solidFill>
                      </a:endParaRPr>
                    </a:p>
                  </a:txBody>
                  <a:tcPr>
                    <a:solidFill>
                      <a:srgbClr val="002060"/>
                    </a:solidFill>
                  </a:tcPr>
                </a:tc>
                <a:tc>
                  <a:txBody>
                    <a:bodyPr/>
                    <a:lstStyle/>
                    <a:p>
                      <a:pPr algn="ctr"/>
                      <a:r>
                        <a:rPr lang="en-US" altLang="zh-CN" sz="3600" dirty="0">
                          <a:solidFill>
                            <a:srgbClr val="FFFF00"/>
                          </a:solidFill>
                        </a:rPr>
                        <a:t>5</a:t>
                      </a:r>
                      <a:endParaRPr lang="zh-CN" altLang="en-US" sz="3600" dirty="0">
                        <a:solidFill>
                          <a:srgbClr val="FFFF00"/>
                        </a:solidFill>
                      </a:endParaRPr>
                    </a:p>
                  </a:txBody>
                  <a:tcPr>
                    <a:solidFill>
                      <a:srgbClr val="002060"/>
                    </a:solidFill>
                  </a:tcPr>
                </a:tc>
                <a:tc>
                  <a:txBody>
                    <a:bodyPr/>
                    <a:lstStyle/>
                    <a:p>
                      <a:pPr algn="ctr"/>
                      <a:r>
                        <a:rPr lang="en-US" altLang="zh-CN" sz="3600" dirty="0">
                          <a:solidFill>
                            <a:srgbClr val="FFFF00"/>
                          </a:solidFill>
                        </a:rPr>
                        <a:t>2.5</a:t>
                      </a:r>
                      <a:endParaRPr lang="zh-CN" altLang="en-US" sz="3600" dirty="0">
                        <a:solidFill>
                          <a:srgbClr val="FFFF00"/>
                        </a:solidFill>
                      </a:endParaRPr>
                    </a:p>
                  </a:txBody>
                  <a:tcPr>
                    <a:solidFill>
                      <a:srgbClr val="002060"/>
                    </a:solidFill>
                  </a:tcPr>
                </a:tc>
                <a:tc>
                  <a:txBody>
                    <a:bodyPr/>
                    <a:lstStyle/>
                    <a:p>
                      <a:pPr algn="ctr"/>
                      <a:r>
                        <a:rPr lang="en-US" altLang="zh-CN" sz="3600" dirty="0">
                          <a:solidFill>
                            <a:srgbClr val="FFFF00"/>
                          </a:solidFill>
                        </a:rPr>
                        <a:t>2.5</a:t>
                      </a:r>
                      <a:endParaRPr lang="zh-CN" altLang="en-US" sz="3600" dirty="0">
                        <a:solidFill>
                          <a:srgbClr val="FFFF00"/>
                        </a:solidFill>
                      </a:endParaRPr>
                    </a:p>
                  </a:txBody>
                  <a:tcPr>
                    <a:solidFill>
                      <a:srgbClr val="002060"/>
                    </a:solidFill>
                  </a:tcPr>
                </a:tc>
                <a:tc>
                  <a:txBody>
                    <a:bodyPr/>
                    <a:lstStyle/>
                    <a:p>
                      <a:pPr algn="ctr"/>
                      <a:r>
                        <a:rPr lang="en-US" altLang="zh-CN" sz="3600" dirty="0">
                          <a:solidFill>
                            <a:srgbClr val="FFFF00"/>
                          </a:solidFill>
                        </a:rPr>
                        <a:t>1.5</a:t>
                      </a:r>
                      <a:endParaRPr lang="zh-CN" altLang="en-US" sz="3600" dirty="0">
                        <a:solidFill>
                          <a:srgbClr val="FFFF00"/>
                        </a:solidFill>
                      </a:endParaRPr>
                    </a:p>
                  </a:txBody>
                  <a:tcPr>
                    <a:solidFill>
                      <a:srgbClr val="002060"/>
                    </a:solidFill>
                  </a:tcPr>
                </a:tc>
                <a:tc>
                  <a:txBody>
                    <a:bodyPr/>
                    <a:lstStyle/>
                    <a:p>
                      <a:pPr algn="ctr"/>
                      <a:r>
                        <a:rPr lang="en-US" altLang="zh-CN" sz="3600" dirty="0">
                          <a:solidFill>
                            <a:srgbClr val="FFFF00"/>
                          </a:solidFill>
                        </a:rPr>
                        <a:t>1</a:t>
                      </a:r>
                      <a:endParaRPr lang="zh-CN" altLang="en-US" sz="3600" dirty="0">
                        <a:solidFill>
                          <a:srgbClr val="FFFF00"/>
                        </a:solidFill>
                      </a:endParaRPr>
                    </a:p>
                  </a:txBody>
                  <a:tcPr>
                    <a:solidFill>
                      <a:srgbClr val="002060"/>
                    </a:solidFill>
                  </a:tcPr>
                </a:tc>
                <a:tc>
                  <a:txBody>
                    <a:bodyPr/>
                    <a:lstStyle/>
                    <a:p>
                      <a:pPr algn="ctr"/>
                      <a:r>
                        <a:rPr lang="en-US" altLang="zh-CN" sz="3600" dirty="0">
                          <a:solidFill>
                            <a:srgbClr val="FFFF00"/>
                          </a:solidFill>
                        </a:rPr>
                        <a:t>1</a:t>
                      </a:r>
                      <a:endParaRPr lang="zh-CN" altLang="en-US" sz="3600" dirty="0">
                        <a:solidFill>
                          <a:srgbClr val="FFFF00"/>
                        </a:solidFill>
                      </a:endParaRPr>
                    </a:p>
                  </a:txBody>
                  <a:tcPr>
                    <a:solidFill>
                      <a:srgbClr val="002060"/>
                    </a:solidFill>
                  </a:tcPr>
                </a:tc>
                <a:tc>
                  <a:txBody>
                    <a:bodyPr/>
                    <a:lstStyle/>
                    <a:p>
                      <a:pPr algn="ctr"/>
                      <a:r>
                        <a:rPr lang="en-US" altLang="zh-CN" sz="3600" dirty="0">
                          <a:solidFill>
                            <a:srgbClr val="FFFF00"/>
                          </a:solidFill>
                        </a:rPr>
                        <a:t>0.5</a:t>
                      </a:r>
                      <a:endParaRPr lang="zh-CN" altLang="en-US" sz="3600" dirty="0">
                        <a:solidFill>
                          <a:srgbClr val="FFFF00"/>
                        </a:solidFill>
                      </a:endParaRPr>
                    </a:p>
                  </a:txBody>
                  <a:tcPr>
                    <a:solidFill>
                      <a:srgbClr val="002060"/>
                    </a:solidFill>
                  </a:tcPr>
                </a:tc>
                <a:tc>
                  <a:txBody>
                    <a:bodyPr/>
                    <a:lstStyle/>
                    <a:p>
                      <a:pPr algn="ctr"/>
                      <a:r>
                        <a:rPr lang="en-US" altLang="zh-CN" sz="3600" dirty="0">
                          <a:solidFill>
                            <a:srgbClr val="FFFF00"/>
                          </a:solidFill>
                        </a:rPr>
                        <a:t>0.5</a:t>
                      </a:r>
                      <a:endParaRPr lang="zh-CN" altLang="en-US" sz="3600" dirty="0">
                        <a:solidFill>
                          <a:srgbClr val="FFFF00"/>
                        </a:solidFill>
                      </a:endParaRPr>
                    </a:p>
                  </a:txBody>
                  <a:tcPr>
                    <a:solidFill>
                      <a:srgbClr val="002060"/>
                    </a:solidFill>
                  </a:tcPr>
                </a:tc>
                <a:tc>
                  <a:txBody>
                    <a:bodyPr/>
                    <a:lstStyle/>
                    <a:p>
                      <a:pPr algn="ctr"/>
                      <a:r>
                        <a:rPr lang="en-US" altLang="zh-CN" sz="3600" dirty="0">
                          <a:solidFill>
                            <a:srgbClr val="FFFF00"/>
                          </a:solidFill>
                        </a:rPr>
                        <a:t>0.5</a:t>
                      </a:r>
                      <a:endParaRPr lang="zh-CN" altLang="en-US" sz="3600" dirty="0">
                        <a:solidFill>
                          <a:srgbClr val="FFFF00"/>
                        </a:solidFill>
                      </a:endParaRPr>
                    </a:p>
                  </a:txBody>
                  <a:tcPr>
                    <a:solidFill>
                      <a:srgbClr val="002060"/>
                    </a:solidFill>
                  </a:tcPr>
                </a:tc>
                <a:extLst>
                  <a:ext uri="{0D108BD9-81ED-4DB2-BD59-A6C34878D82A}">
                    <a16:rowId xmlns:a16="http://schemas.microsoft.com/office/drawing/2014/main" val="3786213194"/>
                  </a:ext>
                </a:extLst>
              </a:tr>
            </a:tbl>
          </a:graphicData>
        </a:graphic>
      </p:graphicFrame>
      <p:grpSp>
        <p:nvGrpSpPr>
          <p:cNvPr id="10" name="组合 9">
            <a:extLst>
              <a:ext uri="{FF2B5EF4-FFF2-40B4-BE49-F238E27FC236}">
                <a16:creationId xmlns:a16="http://schemas.microsoft.com/office/drawing/2014/main" id="{FCFC06F7-B4A4-ABD7-AF38-2FFCB11093A5}"/>
              </a:ext>
            </a:extLst>
          </p:cNvPr>
          <p:cNvGrpSpPr/>
          <p:nvPr/>
        </p:nvGrpSpPr>
        <p:grpSpPr>
          <a:xfrm>
            <a:off x="10958600" y="112272"/>
            <a:ext cx="1151874" cy="1635647"/>
            <a:chOff x="132310" y="200025"/>
            <a:chExt cx="1214437" cy="2045207"/>
          </a:xfrm>
        </p:grpSpPr>
        <p:sp>
          <p:nvSpPr>
            <p:cNvPr id="11" name="圆角矩形 10">
              <a:extLst>
                <a:ext uri="{FF2B5EF4-FFF2-40B4-BE49-F238E27FC236}">
                  <a16:creationId xmlns:a16="http://schemas.microsoft.com/office/drawing/2014/main" id="{7BE4DC14-C436-556C-E38E-50E7A9E16919}"/>
                </a:ext>
              </a:extLst>
            </p:cNvPr>
            <p:cNvSpPr/>
            <p:nvPr/>
          </p:nvSpPr>
          <p:spPr>
            <a:xfrm>
              <a:off x="132310" y="200025"/>
              <a:ext cx="1214437" cy="371475"/>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 altLang="zh-CN" b="1" dirty="0" err="1">
                  <a:latin typeface="KaiTi" panose="02010609060101010101" pitchFamily="49" charset="-122"/>
                  <a:ea typeface="KaiTi" panose="02010609060101010101" pitchFamily="49" charset="-122"/>
                </a:rPr>
                <a:t>Vinda</a:t>
              </a:r>
              <a:endParaRPr kumimoji="1" lang="zh-CN" altLang="en-US" b="1" dirty="0">
                <a:latin typeface="KaiTi" panose="02010609060101010101" pitchFamily="49" charset="-122"/>
                <a:ea typeface="KaiTi" panose="02010609060101010101" pitchFamily="49" charset="-122"/>
              </a:endParaRPr>
            </a:p>
          </p:txBody>
        </p:sp>
        <p:pic>
          <p:nvPicPr>
            <p:cNvPr id="12" name="图片 11">
              <a:extLst>
                <a:ext uri="{FF2B5EF4-FFF2-40B4-BE49-F238E27FC236}">
                  <a16:creationId xmlns:a16="http://schemas.microsoft.com/office/drawing/2014/main" id="{4D2D547A-5AF5-279A-09BB-3F981A42C6EB}"/>
                </a:ext>
              </a:extLst>
            </p:cNvPr>
            <p:cNvPicPr>
              <a:picLocks noChangeAspect="1"/>
            </p:cNvPicPr>
            <p:nvPr/>
          </p:nvPicPr>
          <p:blipFill rotWithShape="1">
            <a:blip r:embed="rId3"/>
            <a:srcRect l="34482" t="16092" r="34363" b="16246"/>
            <a:stretch/>
          </p:blipFill>
          <p:spPr>
            <a:xfrm>
              <a:off x="132310" y="564722"/>
              <a:ext cx="1197076" cy="1680510"/>
            </a:xfrm>
            <a:prstGeom prst="rect">
              <a:avLst/>
            </a:prstGeom>
          </p:spPr>
        </p:pic>
      </p:grpSp>
    </p:spTree>
    <p:extLst>
      <p:ext uri="{BB962C8B-B14F-4D97-AF65-F5344CB8AC3E}">
        <p14:creationId xmlns:p14="http://schemas.microsoft.com/office/powerpoint/2010/main" val="5307091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E352EF-AC22-7F0D-EE17-F4E6B9D61995}"/>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76EAABB9-198F-1461-47BF-95648DFDE73B}"/>
              </a:ext>
            </a:extLst>
          </p:cNvPr>
          <p:cNvSpPr>
            <a:spLocks noGrp="1"/>
          </p:cNvSpPr>
          <p:nvPr>
            <p:ph type="title"/>
          </p:nvPr>
        </p:nvSpPr>
        <p:spPr>
          <a:xfrm>
            <a:off x="1823455" y="393676"/>
            <a:ext cx="11034794" cy="5763988"/>
          </a:xfrm>
        </p:spPr>
        <p:txBody>
          <a:bodyPr>
            <a:normAutofit fontScale="90000"/>
          </a:bodyPr>
          <a:lstStyle/>
          <a:p>
            <a:br>
              <a:rPr kumimoji="1" lang="en-US" altLang="zh-CN" sz="6000" dirty="0">
                <a:solidFill>
                  <a:srgbClr val="FFC000"/>
                </a:solidFill>
                <a:latin typeface="Microsoft YaHei" panose="020B0503020204020204" pitchFamily="34" charset="-122"/>
                <a:ea typeface="Microsoft YaHei" panose="020B0503020204020204" pitchFamily="34" charset="-122"/>
              </a:rPr>
            </a:br>
            <a:br>
              <a:rPr kumimoji="1" lang="en-US" altLang="zh-CN" sz="6000" dirty="0">
                <a:solidFill>
                  <a:srgbClr val="FFC000"/>
                </a:solidFill>
                <a:latin typeface="Microsoft YaHei" panose="020B0503020204020204" pitchFamily="34" charset="-122"/>
                <a:ea typeface="Microsoft YaHei" panose="020B0503020204020204" pitchFamily="34" charset="-122"/>
              </a:rPr>
            </a:br>
            <a:br>
              <a:rPr kumimoji="1" lang="en-US" altLang="zh-CN" sz="6000" dirty="0">
                <a:solidFill>
                  <a:srgbClr val="FFC000"/>
                </a:solidFill>
                <a:latin typeface="Microsoft YaHei" panose="020B0503020204020204" pitchFamily="34" charset="-122"/>
                <a:ea typeface="Microsoft YaHei" panose="020B0503020204020204" pitchFamily="34" charset="-122"/>
              </a:rPr>
            </a:br>
            <a:r>
              <a:rPr kumimoji="1" lang="zh-CN" altLang="en-US" sz="6000" dirty="0">
                <a:solidFill>
                  <a:srgbClr val="00FFE3"/>
                </a:solidFill>
                <a:latin typeface="Microsoft YaHei" panose="020B0503020204020204" pitchFamily="34" charset="-122"/>
                <a:ea typeface="Microsoft YaHei" panose="020B0503020204020204" pitchFamily="34" charset="-122"/>
              </a:rPr>
              <a:t>不劳少得（封顶</a:t>
            </a:r>
            <a:r>
              <a:rPr kumimoji="1" lang="en-US" altLang="zh-CN" sz="6000" dirty="0">
                <a:solidFill>
                  <a:srgbClr val="00FFE3"/>
                </a:solidFill>
                <a:latin typeface="Microsoft YaHei" panose="020B0503020204020204" pitchFamily="34" charset="-122"/>
                <a:ea typeface="Microsoft YaHei" panose="020B0503020204020204" pitchFamily="34" charset="-122"/>
              </a:rPr>
              <a:t>14000</a:t>
            </a:r>
            <a:r>
              <a:rPr kumimoji="1" lang="zh-CN" altLang="en-US" sz="6000" dirty="0">
                <a:solidFill>
                  <a:srgbClr val="00FFE3"/>
                </a:solidFill>
                <a:latin typeface="Microsoft YaHei" panose="020B0503020204020204" pitchFamily="34" charset="-122"/>
                <a:ea typeface="Microsoft YaHei" panose="020B0503020204020204" pitchFamily="34" charset="-122"/>
              </a:rPr>
              <a:t>）</a:t>
            </a:r>
            <a:br>
              <a:rPr kumimoji="1" lang="en-US" altLang="zh-CN" sz="6000" dirty="0">
                <a:solidFill>
                  <a:srgbClr val="00FFE3"/>
                </a:solidFill>
                <a:latin typeface="Microsoft YaHei" panose="020B0503020204020204" pitchFamily="34" charset="-122"/>
                <a:ea typeface="Microsoft YaHei" panose="020B0503020204020204" pitchFamily="34" charset="-122"/>
              </a:rPr>
            </a:br>
            <a:r>
              <a:rPr kumimoji="1" lang="zh-CN" altLang="en-US" sz="6000" dirty="0">
                <a:solidFill>
                  <a:srgbClr val="FFC000"/>
                </a:solidFill>
                <a:latin typeface="Microsoft YaHei" panose="020B0503020204020204" pitchFamily="34" charset="-122"/>
                <a:ea typeface="Microsoft YaHei" panose="020B0503020204020204" pitchFamily="34" charset="-122"/>
              </a:rPr>
              <a:t>少劳多得（钻石宽</a:t>
            </a:r>
            <a:r>
              <a:rPr kumimoji="1" lang="en-US" altLang="zh-CN" sz="6000" dirty="0">
                <a:solidFill>
                  <a:srgbClr val="FFC000"/>
                </a:solidFill>
                <a:latin typeface="Microsoft YaHei" panose="020B0503020204020204" pitchFamily="34" charset="-122"/>
                <a:ea typeface="Microsoft YaHei" panose="020B0503020204020204" pitchFamily="34" charset="-122"/>
              </a:rPr>
              <a:t>3</a:t>
            </a:r>
            <a:r>
              <a:rPr kumimoji="1" lang="zh-CN" altLang="en-US" sz="6000" dirty="0">
                <a:solidFill>
                  <a:srgbClr val="FFC000"/>
                </a:solidFill>
                <a:latin typeface="Microsoft YaHei" panose="020B0503020204020204" pitchFamily="34" charset="-122"/>
                <a:ea typeface="Microsoft YaHei" panose="020B0503020204020204" pitchFamily="34" charset="-122"/>
              </a:rPr>
              <a:t>、皇冠宽</a:t>
            </a:r>
            <a:r>
              <a:rPr kumimoji="1" lang="en-US" altLang="zh-CN" sz="6000" dirty="0">
                <a:solidFill>
                  <a:srgbClr val="FFC000"/>
                </a:solidFill>
                <a:latin typeface="Microsoft YaHei" panose="020B0503020204020204" pitchFamily="34" charset="-122"/>
                <a:ea typeface="Microsoft YaHei" panose="020B0503020204020204" pitchFamily="34" charset="-122"/>
              </a:rPr>
              <a:t>5</a:t>
            </a:r>
            <a:r>
              <a:rPr kumimoji="1" lang="zh-CN" altLang="en-US" sz="6000" dirty="0">
                <a:solidFill>
                  <a:srgbClr val="FFC000"/>
                </a:solidFill>
                <a:latin typeface="Microsoft YaHei" panose="020B0503020204020204" pitchFamily="34" charset="-122"/>
                <a:ea typeface="Microsoft YaHei" panose="020B0503020204020204" pitchFamily="34" charset="-122"/>
              </a:rPr>
              <a:t>）</a:t>
            </a:r>
            <a:br>
              <a:rPr kumimoji="1" lang="en-US" altLang="zh-CN" sz="6000" dirty="0">
                <a:solidFill>
                  <a:srgbClr val="00FFE3"/>
                </a:solidFill>
                <a:latin typeface="Microsoft YaHei" panose="020B0503020204020204" pitchFamily="34" charset="-122"/>
                <a:ea typeface="Microsoft YaHei" panose="020B0503020204020204" pitchFamily="34" charset="-122"/>
              </a:rPr>
            </a:br>
            <a:r>
              <a:rPr kumimoji="1" lang="zh-CN" altLang="en-US" sz="6000" dirty="0">
                <a:solidFill>
                  <a:srgbClr val="00FFE3"/>
                </a:solidFill>
                <a:latin typeface="Microsoft YaHei" panose="020B0503020204020204" pitchFamily="34" charset="-122"/>
                <a:ea typeface="Microsoft YaHei" panose="020B0503020204020204" pitchFamily="34" charset="-122"/>
              </a:rPr>
              <a:t>多劳大得</a:t>
            </a:r>
            <a:br>
              <a:rPr kumimoji="1" lang="en-US" altLang="zh-CN" sz="6000" dirty="0">
                <a:solidFill>
                  <a:srgbClr val="00FFE3"/>
                </a:solidFill>
                <a:latin typeface="Microsoft YaHei" panose="020B0503020204020204" pitchFamily="34" charset="-122"/>
                <a:ea typeface="Microsoft YaHei" panose="020B0503020204020204" pitchFamily="34" charset="-122"/>
              </a:rPr>
            </a:br>
            <a:br>
              <a:rPr kumimoji="1" lang="en-US" altLang="zh-CN" sz="6000" dirty="0">
                <a:solidFill>
                  <a:srgbClr val="00FFE3"/>
                </a:solidFill>
                <a:latin typeface="Microsoft YaHei" panose="020B0503020204020204" pitchFamily="34" charset="-122"/>
                <a:ea typeface="Microsoft YaHei" panose="020B0503020204020204" pitchFamily="34" charset="-122"/>
              </a:rPr>
            </a:br>
            <a:r>
              <a:rPr kumimoji="1" lang="zh-CN" altLang="en-US" sz="6000" dirty="0">
                <a:solidFill>
                  <a:srgbClr val="FFC000"/>
                </a:solidFill>
                <a:latin typeface="Microsoft YaHei" panose="020B0503020204020204" pitchFamily="34" charset="-122"/>
                <a:ea typeface="Microsoft YaHei" panose="020B0503020204020204" pitchFamily="34" charset="-122"/>
              </a:rPr>
              <a:t>机会难得</a:t>
            </a:r>
            <a:br>
              <a:rPr kumimoji="1" lang="en-US" altLang="zh-CN" sz="6000" dirty="0">
                <a:solidFill>
                  <a:srgbClr val="00FFE3"/>
                </a:solidFill>
                <a:latin typeface="Microsoft YaHei" panose="020B0503020204020204" pitchFamily="34" charset="-122"/>
                <a:ea typeface="Microsoft YaHei" panose="020B0503020204020204" pitchFamily="34" charset="-122"/>
              </a:rPr>
            </a:br>
            <a:r>
              <a:rPr kumimoji="1" lang="en-US" altLang="zh-CN" sz="6000" dirty="0">
                <a:solidFill>
                  <a:srgbClr val="00FFE3"/>
                </a:solidFill>
                <a:latin typeface="Microsoft YaHei" panose="020B0503020204020204" pitchFamily="34" charset="-122"/>
                <a:ea typeface="Microsoft YaHei" panose="020B0503020204020204" pitchFamily="34" charset="-122"/>
              </a:rPr>
              <a:t>1060</a:t>
            </a:r>
            <a:r>
              <a:rPr kumimoji="1" lang="zh-CN" altLang="en-US" sz="6000" dirty="0">
                <a:solidFill>
                  <a:srgbClr val="00FFE3"/>
                </a:solidFill>
                <a:latin typeface="Microsoft YaHei" panose="020B0503020204020204" pitchFamily="34" charset="-122"/>
                <a:ea typeface="Microsoft YaHei" panose="020B0503020204020204" pitchFamily="34" charset="-122"/>
              </a:rPr>
              <a:t>搏</a:t>
            </a:r>
            <a:r>
              <a:rPr kumimoji="1" lang="en-US" altLang="zh-CN" sz="6000" dirty="0">
                <a:solidFill>
                  <a:srgbClr val="00FFE3"/>
                </a:solidFill>
                <a:latin typeface="Microsoft YaHei" panose="020B0503020204020204" pitchFamily="34" charset="-122"/>
                <a:ea typeface="Microsoft YaHei" panose="020B0503020204020204" pitchFamily="34" charset="-122"/>
              </a:rPr>
              <a:t>1</a:t>
            </a:r>
            <a:r>
              <a:rPr kumimoji="1" lang="zh-CN" altLang="en-US" sz="6000" dirty="0">
                <a:solidFill>
                  <a:srgbClr val="00FFE3"/>
                </a:solidFill>
                <a:latin typeface="Microsoft YaHei" panose="020B0503020204020204" pitchFamily="34" charset="-122"/>
                <a:ea typeface="Microsoft YaHei" panose="020B0503020204020204" pitchFamily="34" charset="-122"/>
              </a:rPr>
              <a:t>年</a:t>
            </a:r>
            <a:br>
              <a:rPr kumimoji="1" lang="en-US" altLang="zh-CN" sz="6000" dirty="0">
                <a:solidFill>
                  <a:srgbClr val="00FFE3"/>
                </a:solidFill>
                <a:latin typeface="Microsoft YaHei" panose="020B0503020204020204" pitchFamily="34" charset="-122"/>
                <a:ea typeface="Microsoft YaHei" panose="020B0503020204020204" pitchFamily="34" charset="-122"/>
              </a:rPr>
            </a:br>
            <a:r>
              <a:rPr kumimoji="1" lang="zh-CN" altLang="en-US" sz="6000" dirty="0">
                <a:solidFill>
                  <a:srgbClr val="FFC000"/>
                </a:solidFill>
                <a:latin typeface="Microsoft YaHei" panose="020B0503020204020204" pitchFamily="34" charset="-122"/>
                <a:ea typeface="Microsoft YaHei" panose="020B0503020204020204" pitchFamily="34" charset="-122"/>
              </a:rPr>
              <a:t>确实是让你</a:t>
            </a:r>
            <a:r>
              <a:rPr kumimoji="1" lang="zh-CN" altLang="en-US" sz="6000">
                <a:solidFill>
                  <a:srgbClr val="FFC000"/>
                </a:solidFill>
                <a:latin typeface="Microsoft YaHei" panose="020B0503020204020204" pitchFamily="34" charset="-122"/>
                <a:ea typeface="Microsoft YaHei" panose="020B0503020204020204" pitchFamily="34" charset="-122"/>
              </a:rPr>
              <a:t>赚钱的制度</a:t>
            </a:r>
            <a:br>
              <a:rPr kumimoji="1" lang="en-US" altLang="zh-CN" sz="6000" dirty="0">
                <a:solidFill>
                  <a:srgbClr val="FFC000"/>
                </a:solidFill>
                <a:latin typeface="Microsoft YaHei" panose="020B0503020204020204" pitchFamily="34" charset="-122"/>
                <a:ea typeface="Microsoft YaHei" panose="020B0503020204020204" pitchFamily="34" charset="-122"/>
              </a:rPr>
            </a:br>
            <a:br>
              <a:rPr kumimoji="1" lang="en-US" altLang="zh-CN" sz="6000" dirty="0">
                <a:solidFill>
                  <a:srgbClr val="FFC000"/>
                </a:solidFill>
                <a:latin typeface="Microsoft YaHei" panose="020B0503020204020204" pitchFamily="34" charset="-122"/>
                <a:ea typeface="Microsoft YaHei" panose="020B0503020204020204" pitchFamily="34" charset="-122"/>
              </a:rPr>
            </a:br>
            <a:br>
              <a:rPr kumimoji="1" lang="en-US" altLang="zh-CN" sz="6000" dirty="0">
                <a:solidFill>
                  <a:srgbClr val="FFC000"/>
                </a:solidFill>
                <a:latin typeface="Microsoft YaHei" panose="020B0503020204020204" pitchFamily="34" charset="-122"/>
                <a:ea typeface="Microsoft YaHei" panose="020B0503020204020204" pitchFamily="34" charset="-122"/>
              </a:rPr>
            </a:br>
            <a:br>
              <a:rPr kumimoji="1" lang="en-US" altLang="zh-CN" sz="6000" dirty="0">
                <a:solidFill>
                  <a:schemeClr val="accent6">
                    <a:lumMod val="60000"/>
                    <a:lumOff val="40000"/>
                  </a:schemeClr>
                </a:solidFill>
                <a:latin typeface="Microsoft YaHei" panose="020B0503020204020204" pitchFamily="34" charset="-122"/>
                <a:ea typeface="Microsoft YaHei" panose="020B0503020204020204" pitchFamily="34" charset="-122"/>
              </a:rPr>
            </a:br>
            <a:endParaRPr kumimoji="1" lang="zh-CN" altLang="en-US" sz="4000" dirty="0">
              <a:solidFill>
                <a:schemeClr val="accent6">
                  <a:lumMod val="60000"/>
                  <a:lumOff val="40000"/>
                </a:schemeClr>
              </a:solidFill>
              <a:latin typeface="Microsoft YaHei" panose="020B0503020204020204" pitchFamily="34" charset="-122"/>
              <a:ea typeface="Microsoft YaHei" panose="020B0503020204020204" pitchFamily="34" charset="-122"/>
            </a:endParaRPr>
          </a:p>
        </p:txBody>
      </p:sp>
      <p:grpSp>
        <p:nvGrpSpPr>
          <p:cNvPr id="3" name="组合 2">
            <a:extLst>
              <a:ext uri="{FF2B5EF4-FFF2-40B4-BE49-F238E27FC236}">
                <a16:creationId xmlns:a16="http://schemas.microsoft.com/office/drawing/2014/main" id="{589AFF05-872B-E344-475B-A2E43D6EFA9D}"/>
              </a:ext>
            </a:extLst>
          </p:cNvPr>
          <p:cNvGrpSpPr/>
          <p:nvPr/>
        </p:nvGrpSpPr>
        <p:grpSpPr>
          <a:xfrm>
            <a:off x="0" y="0"/>
            <a:ext cx="964970" cy="1158200"/>
            <a:chOff x="132310" y="200025"/>
            <a:chExt cx="1214437" cy="1597845"/>
          </a:xfrm>
        </p:grpSpPr>
        <p:sp>
          <p:nvSpPr>
            <p:cNvPr id="4" name="圆角矩形 3">
              <a:extLst>
                <a:ext uri="{FF2B5EF4-FFF2-40B4-BE49-F238E27FC236}">
                  <a16:creationId xmlns:a16="http://schemas.microsoft.com/office/drawing/2014/main" id="{39A7AE2D-9D91-C91D-7484-F2ECFD1E6A9E}"/>
                </a:ext>
              </a:extLst>
            </p:cNvPr>
            <p:cNvSpPr/>
            <p:nvPr/>
          </p:nvSpPr>
          <p:spPr>
            <a:xfrm>
              <a:off x="132310" y="200025"/>
              <a:ext cx="1214437" cy="371475"/>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 altLang="zh-CN" b="1" dirty="0" err="1">
                  <a:latin typeface="KaiTi" panose="02010609060101010101" pitchFamily="49" charset="-122"/>
                  <a:ea typeface="KaiTi" panose="02010609060101010101" pitchFamily="49" charset="-122"/>
                </a:rPr>
                <a:t>Vinda</a:t>
              </a:r>
              <a:endParaRPr kumimoji="1" lang="zh-CN" altLang="en-US" b="1" dirty="0">
                <a:latin typeface="KaiTi" panose="02010609060101010101" pitchFamily="49" charset="-122"/>
                <a:ea typeface="KaiTi" panose="02010609060101010101" pitchFamily="49" charset="-122"/>
              </a:endParaRPr>
            </a:p>
          </p:txBody>
        </p:sp>
        <p:pic>
          <p:nvPicPr>
            <p:cNvPr id="5" name="图片 4">
              <a:extLst>
                <a:ext uri="{FF2B5EF4-FFF2-40B4-BE49-F238E27FC236}">
                  <a16:creationId xmlns:a16="http://schemas.microsoft.com/office/drawing/2014/main" id="{EB9CF377-F2D8-FEBE-2A0B-B6661E9B97CF}"/>
                </a:ext>
              </a:extLst>
            </p:cNvPr>
            <p:cNvPicPr>
              <a:picLocks noChangeAspect="1"/>
            </p:cNvPicPr>
            <p:nvPr/>
          </p:nvPicPr>
          <p:blipFill rotWithShape="1">
            <a:blip r:embed="rId2"/>
            <a:srcRect l="34482" t="16092" r="34363" b="34531"/>
            <a:stretch/>
          </p:blipFill>
          <p:spPr>
            <a:xfrm>
              <a:off x="149671" y="571500"/>
              <a:ext cx="1197076" cy="1226370"/>
            </a:xfrm>
            <a:prstGeom prst="rect">
              <a:avLst/>
            </a:prstGeom>
          </p:spPr>
        </p:pic>
      </p:grpSp>
      <p:sp>
        <p:nvSpPr>
          <p:cNvPr id="6" name="标题 1">
            <a:extLst>
              <a:ext uri="{FF2B5EF4-FFF2-40B4-BE49-F238E27FC236}">
                <a16:creationId xmlns:a16="http://schemas.microsoft.com/office/drawing/2014/main" id="{FBA9B313-F2C9-9BF7-8CE5-E4103B8B7A30}"/>
              </a:ext>
            </a:extLst>
          </p:cNvPr>
          <p:cNvSpPr txBox="1">
            <a:spLocks/>
          </p:cNvSpPr>
          <p:nvPr/>
        </p:nvSpPr>
        <p:spPr>
          <a:xfrm>
            <a:off x="489382" y="6282075"/>
            <a:ext cx="11649058" cy="61332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1" lang="en-US" altLang="zh-CN" sz="2400" b="1" dirty="0">
                <a:solidFill>
                  <a:schemeClr val="bg1"/>
                </a:solidFill>
                <a:latin typeface="PingFang SC Semibold" panose="020B0400000000000000" pitchFamily="34" charset="-122"/>
                <a:ea typeface="PingFang SC Semibold" panose="020B0400000000000000" pitchFamily="34" charset="-122"/>
              </a:rPr>
              <a:t>14</a:t>
            </a:r>
            <a:r>
              <a:rPr kumimoji="1" lang="zh-CN" altLang="en-US" sz="2400" b="1" dirty="0">
                <a:solidFill>
                  <a:schemeClr val="bg1"/>
                </a:solidFill>
                <a:latin typeface="PingFang SC Semibold" panose="020B0400000000000000" pitchFamily="34" charset="-122"/>
                <a:ea typeface="PingFang SC Semibold" panose="020B0400000000000000" pitchFamily="34" charset="-122"/>
              </a:rPr>
              <a:t>亿人</a:t>
            </a:r>
            <a:r>
              <a:rPr kumimoji="1" lang="en-US" altLang="zh-CN" sz="2400" b="1" dirty="0" err="1">
                <a:solidFill>
                  <a:schemeClr val="bg1"/>
                </a:solidFill>
                <a:latin typeface="PingFang SC Semibold" panose="020B0400000000000000" pitchFamily="34" charset="-122"/>
                <a:ea typeface="PingFang SC Semibold" panose="020B0400000000000000" pitchFamily="34" charset="-122"/>
              </a:rPr>
              <a:t>Vinda</a:t>
            </a:r>
            <a:r>
              <a:rPr kumimoji="1" lang="zh-CN" altLang="en-US" sz="2400" b="1" dirty="0">
                <a:solidFill>
                  <a:srgbClr val="FFC000"/>
                </a:solidFill>
                <a:latin typeface="PingFang SC Semibold" panose="020B0400000000000000" pitchFamily="34" charset="-122"/>
                <a:ea typeface="PingFang SC Semibold" panose="020B0400000000000000" pitchFamily="34" charset="-122"/>
              </a:rPr>
              <a:t>都完全</a:t>
            </a:r>
            <a:r>
              <a:rPr kumimoji="1" lang="zh-CN" altLang="en-US" sz="2400" b="1" dirty="0">
                <a:solidFill>
                  <a:schemeClr val="accent6">
                    <a:lumMod val="40000"/>
                    <a:lumOff val="60000"/>
                  </a:schemeClr>
                </a:solidFill>
                <a:latin typeface="PingFang SC Semibold" panose="020B0400000000000000" pitchFamily="34" charset="-122"/>
                <a:ea typeface="PingFang SC Semibold" panose="020B0400000000000000" pitchFamily="34" charset="-122"/>
              </a:rPr>
              <a:t>不知道</a:t>
            </a:r>
            <a:r>
              <a:rPr kumimoji="1" lang="zh-CN" altLang="en-US" sz="2400" b="1" dirty="0">
                <a:solidFill>
                  <a:srgbClr val="FFC000"/>
                </a:solidFill>
                <a:latin typeface="PingFang SC Semibold" panose="020B0400000000000000" pitchFamily="34" charset="-122"/>
                <a:ea typeface="PingFang SC Semibold" panose="020B0400000000000000" pitchFamily="34" charset="-122"/>
              </a:rPr>
              <a:t>全球这里</a:t>
            </a:r>
            <a:r>
              <a:rPr kumimoji="1" lang="zh-CN" altLang="en-US" sz="2400" b="1" dirty="0">
                <a:solidFill>
                  <a:schemeClr val="accent6">
                    <a:lumMod val="40000"/>
                    <a:lumOff val="60000"/>
                  </a:schemeClr>
                </a:solidFill>
                <a:latin typeface="PingFang SC Semibold" panose="020B0400000000000000" pitchFamily="34" charset="-122"/>
                <a:ea typeface="PingFang SC Semibold" panose="020B0400000000000000" pitchFamily="34" charset="-122"/>
              </a:rPr>
              <a:t>赚钱</a:t>
            </a:r>
            <a:r>
              <a:rPr kumimoji="1" lang="zh-CN" altLang="en-US" sz="2400" b="1" dirty="0">
                <a:solidFill>
                  <a:srgbClr val="FFC000"/>
                </a:solidFill>
                <a:latin typeface="PingFang SC Semibold" panose="020B0400000000000000" pitchFamily="34" charset="-122"/>
                <a:ea typeface="PingFang SC Semibold" panose="020B0400000000000000" pitchFamily="34" charset="-122"/>
              </a:rPr>
              <a:t>最快</a:t>
            </a:r>
            <a:r>
              <a:rPr kumimoji="1" lang="zh-CN" altLang="en-US" sz="2400" b="1" dirty="0">
                <a:solidFill>
                  <a:schemeClr val="accent6">
                    <a:lumMod val="40000"/>
                    <a:lumOff val="60000"/>
                  </a:schemeClr>
                </a:solidFill>
                <a:latin typeface="PingFang SC Semibold" panose="020B0400000000000000" pitchFamily="34" charset="-122"/>
                <a:ea typeface="PingFang SC Semibold" panose="020B0400000000000000" pitchFamily="34" charset="-122"/>
              </a:rPr>
              <a:t>最轻松</a:t>
            </a:r>
            <a:r>
              <a:rPr kumimoji="1" lang="zh-CN" altLang="en-US" sz="2400" b="1" dirty="0">
                <a:solidFill>
                  <a:srgbClr val="FFC000"/>
                </a:solidFill>
                <a:latin typeface="PingFang SC Semibold" panose="020B0400000000000000" pitchFamily="34" charset="-122"/>
                <a:ea typeface="PingFang SC Semibold" panose="020B0400000000000000" pitchFamily="34" charset="-122"/>
              </a:rPr>
              <a:t>活少钱多离家近人傻钱多速来！</a:t>
            </a:r>
            <a:endParaRPr kumimoji="1" lang="zh-CN" altLang="en-US" sz="1600" dirty="0">
              <a:solidFill>
                <a:srgbClr val="FFC000"/>
              </a:solidFill>
            </a:endParaRPr>
          </a:p>
        </p:txBody>
      </p:sp>
    </p:spTree>
    <p:extLst>
      <p:ext uri="{BB962C8B-B14F-4D97-AF65-F5344CB8AC3E}">
        <p14:creationId xmlns:p14="http://schemas.microsoft.com/office/powerpoint/2010/main" val="3900740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圆角矩形 10">
            <a:extLst>
              <a:ext uri="{FF2B5EF4-FFF2-40B4-BE49-F238E27FC236}">
                <a16:creationId xmlns:a16="http://schemas.microsoft.com/office/drawing/2014/main" id="{857CFDA1-E116-89F0-ED42-D4588C9F8DC3}"/>
              </a:ext>
            </a:extLst>
          </p:cNvPr>
          <p:cNvSpPr/>
          <p:nvPr/>
        </p:nvSpPr>
        <p:spPr>
          <a:xfrm>
            <a:off x="425181" y="128588"/>
            <a:ext cx="11276282" cy="6615112"/>
          </a:xfrm>
          <a:prstGeom prst="roundRect">
            <a:avLst/>
          </a:prstGeom>
          <a:solidFill>
            <a:schemeClr val="tx1">
              <a:lumMod val="85000"/>
              <a:lumOff val="15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r>
              <a:rPr kumimoji="1" lang="zh-CN" altLang="en-US" sz="4400" dirty="0">
                <a:solidFill>
                  <a:schemeClr val="accent4">
                    <a:lumMod val="60000"/>
                    <a:lumOff val="40000"/>
                  </a:schemeClr>
                </a:solidFill>
                <a:latin typeface="PingFang SC" panose="020B0400000000000000" pitchFamily="34" charset="-122"/>
                <a:ea typeface="PingFang SC" panose="020B0400000000000000" pitchFamily="34" charset="-122"/>
              </a:rPr>
              <a:t>第三方直销权威网站</a:t>
            </a:r>
            <a:r>
              <a:rPr kumimoji="1" lang="en-US" altLang="zh-CN" sz="4400" dirty="0">
                <a:solidFill>
                  <a:schemeClr val="accent4">
                    <a:lumMod val="60000"/>
                    <a:lumOff val="40000"/>
                  </a:schemeClr>
                </a:solidFill>
                <a:latin typeface="PingFang SC" panose="020B0400000000000000" pitchFamily="34" charset="-122"/>
                <a:ea typeface="PingFang SC" panose="020B0400000000000000" pitchFamily="34" charset="-122"/>
              </a:rPr>
              <a:t>BFH</a:t>
            </a:r>
            <a:r>
              <a:rPr kumimoji="1" lang="zh-CN" altLang="en-US" sz="4400" dirty="0">
                <a:solidFill>
                  <a:schemeClr val="accent4">
                    <a:lumMod val="60000"/>
                    <a:lumOff val="40000"/>
                  </a:schemeClr>
                </a:solidFill>
                <a:latin typeface="PingFang SC" panose="020B0400000000000000" pitchFamily="34" charset="-122"/>
                <a:ea typeface="PingFang SC" panose="020B0400000000000000" pitchFamily="34" charset="-122"/>
              </a:rPr>
              <a:t>排名</a:t>
            </a:r>
            <a:endParaRPr kumimoji="1" lang="en-US" altLang="zh-CN" sz="4400" dirty="0">
              <a:solidFill>
                <a:schemeClr val="accent4">
                  <a:lumMod val="60000"/>
                  <a:lumOff val="40000"/>
                </a:schemeClr>
              </a:solidFill>
              <a:latin typeface="PingFang SC" panose="020B0400000000000000" pitchFamily="34" charset="-122"/>
              <a:ea typeface="PingFang SC" panose="020B0400000000000000" pitchFamily="34" charset="-122"/>
            </a:endParaRPr>
          </a:p>
          <a:p>
            <a:r>
              <a:rPr kumimoji="1" lang="en-US" altLang="zh-CN" sz="4400" dirty="0">
                <a:solidFill>
                  <a:srgbClr val="00B0F0"/>
                </a:solidFill>
                <a:latin typeface="PingFang SC" panose="020B0400000000000000" pitchFamily="34" charset="-122"/>
                <a:ea typeface="PingFang SC" panose="020B0400000000000000" pitchFamily="34" charset="-122"/>
              </a:rPr>
              <a:t>LG</a:t>
            </a:r>
            <a:r>
              <a:rPr kumimoji="1" lang="zh-CN" altLang="en-US" sz="4400" dirty="0">
                <a:solidFill>
                  <a:srgbClr val="00B0F0"/>
                </a:solidFill>
                <a:latin typeface="PingFang SC" panose="020B0400000000000000" pitchFamily="34" charset="-122"/>
                <a:ea typeface="PingFang SC" panose="020B0400000000000000" pitchFamily="34" charset="-122"/>
              </a:rPr>
              <a:t>综合发展势头第一、</a:t>
            </a:r>
            <a:r>
              <a:rPr kumimoji="1" lang="en-US" altLang="zh-CN" sz="4400" dirty="0">
                <a:solidFill>
                  <a:srgbClr val="00B0F0"/>
                </a:solidFill>
                <a:latin typeface="PingFang SC" panose="020B0400000000000000" pitchFamily="34" charset="-122"/>
                <a:ea typeface="PingFang SC" panose="020B0400000000000000" pitchFamily="34" charset="-122"/>
              </a:rPr>
              <a:t>AAA+</a:t>
            </a:r>
          </a:p>
          <a:p>
            <a:r>
              <a:rPr kumimoji="1" lang="en-US" altLang="zh-CN" sz="4400" dirty="0" err="1">
                <a:solidFill>
                  <a:schemeClr val="accent4">
                    <a:lumMod val="60000"/>
                    <a:lumOff val="40000"/>
                  </a:schemeClr>
                </a:solidFill>
                <a:latin typeface="PingFang SC" panose="020B0400000000000000" pitchFamily="34" charset="-122"/>
                <a:ea typeface="PingFang SC" panose="020B0400000000000000" pitchFamily="34" charset="-122"/>
              </a:rPr>
              <a:t>Livegood</a:t>
            </a:r>
            <a:r>
              <a:rPr kumimoji="1" lang="zh-CN" altLang="en-US" sz="4400" dirty="0">
                <a:solidFill>
                  <a:schemeClr val="accent4">
                    <a:lumMod val="60000"/>
                    <a:lumOff val="40000"/>
                  </a:schemeClr>
                </a:solidFill>
                <a:latin typeface="PingFang SC" panose="020B0400000000000000" pitchFamily="34" charset="-122"/>
                <a:ea typeface="PingFang SC" panose="020B0400000000000000" pitchFamily="34" charset="-122"/>
              </a:rPr>
              <a:t>仅仅一年半的公司</a:t>
            </a:r>
            <a:endParaRPr kumimoji="1" lang="en-US" altLang="zh-CN" sz="4400" dirty="0">
              <a:solidFill>
                <a:schemeClr val="accent4">
                  <a:lumMod val="60000"/>
                  <a:lumOff val="40000"/>
                </a:schemeClr>
              </a:solidFill>
              <a:latin typeface="PingFang SC" panose="020B0400000000000000" pitchFamily="34" charset="-122"/>
              <a:ea typeface="PingFang SC" panose="020B0400000000000000" pitchFamily="34" charset="-122"/>
            </a:endParaRPr>
          </a:p>
          <a:p>
            <a:r>
              <a:rPr kumimoji="1" lang="en-US" altLang="zh-CN" sz="4400" dirty="0">
                <a:solidFill>
                  <a:srgbClr val="00B0F0"/>
                </a:solidFill>
                <a:latin typeface="PingFang SC" panose="020B0400000000000000" pitchFamily="34" charset="-122"/>
                <a:ea typeface="PingFang SC" panose="020B0400000000000000" pitchFamily="34" charset="-122"/>
              </a:rPr>
              <a:t>2022</a:t>
            </a:r>
            <a:r>
              <a:rPr kumimoji="1" lang="zh-CN" altLang="en-US" sz="4400" dirty="0">
                <a:solidFill>
                  <a:srgbClr val="00B0F0"/>
                </a:solidFill>
                <a:latin typeface="PingFang SC" panose="020B0400000000000000" pitchFamily="34" charset="-122"/>
                <a:ea typeface="PingFang SC" panose="020B0400000000000000" pitchFamily="34" charset="-122"/>
              </a:rPr>
              <a:t>年</a:t>
            </a:r>
            <a:r>
              <a:rPr kumimoji="1" lang="en-US" altLang="zh-CN" sz="4400" dirty="0">
                <a:solidFill>
                  <a:srgbClr val="00B0F0"/>
                </a:solidFill>
                <a:latin typeface="PingFang SC" panose="020B0400000000000000" pitchFamily="34" charset="-122"/>
                <a:ea typeface="PingFang SC" panose="020B0400000000000000" pitchFamily="34" charset="-122"/>
              </a:rPr>
              <a:t>12</a:t>
            </a:r>
            <a:r>
              <a:rPr kumimoji="1" lang="zh-CN" altLang="en-US" sz="4400" dirty="0">
                <a:solidFill>
                  <a:srgbClr val="00B0F0"/>
                </a:solidFill>
                <a:latin typeface="PingFang SC" panose="020B0400000000000000" pitchFamily="34" charset="-122"/>
                <a:ea typeface="PingFang SC" panose="020B0400000000000000" pitchFamily="34" charset="-122"/>
              </a:rPr>
              <a:t>月</a:t>
            </a:r>
            <a:r>
              <a:rPr kumimoji="1" lang="en-US" altLang="zh-CN" sz="4400" dirty="0">
                <a:solidFill>
                  <a:srgbClr val="00B0F0"/>
                </a:solidFill>
                <a:latin typeface="PingFang SC" panose="020B0400000000000000" pitchFamily="34" charset="-122"/>
                <a:ea typeface="PingFang SC" panose="020B0400000000000000" pitchFamily="34" charset="-122"/>
              </a:rPr>
              <a:t>13</a:t>
            </a:r>
            <a:r>
              <a:rPr kumimoji="1" lang="zh-CN" altLang="en-US" sz="4400" dirty="0">
                <a:solidFill>
                  <a:srgbClr val="00B0F0"/>
                </a:solidFill>
                <a:latin typeface="PingFang SC" panose="020B0400000000000000" pitchFamily="34" charset="-122"/>
                <a:ea typeface="PingFang SC" panose="020B0400000000000000" pitchFamily="34" charset="-122"/>
              </a:rPr>
              <a:t>日正式开始</a:t>
            </a:r>
            <a:endParaRPr kumimoji="1" lang="en-US" altLang="zh-CN" sz="4400" dirty="0">
              <a:solidFill>
                <a:srgbClr val="00B0F0"/>
              </a:solidFill>
              <a:latin typeface="PingFang SC" panose="020B0400000000000000" pitchFamily="34" charset="-122"/>
              <a:ea typeface="PingFang SC" panose="020B0400000000000000" pitchFamily="34" charset="-122"/>
            </a:endParaRPr>
          </a:p>
          <a:p>
            <a:r>
              <a:rPr kumimoji="1" lang="zh-CN" altLang="en-US" sz="4400" dirty="0">
                <a:solidFill>
                  <a:schemeClr val="accent4">
                    <a:lumMod val="60000"/>
                    <a:lumOff val="40000"/>
                  </a:schemeClr>
                </a:solidFill>
                <a:latin typeface="PingFang SC" panose="020B0400000000000000" pitchFamily="34" charset="-122"/>
                <a:ea typeface="PingFang SC" panose="020B0400000000000000" pitchFamily="34" charset="-122"/>
              </a:rPr>
              <a:t>如果不是最先进的模式无法做到</a:t>
            </a:r>
            <a:endParaRPr kumimoji="1" lang="en-US" altLang="zh-CN" sz="4400" dirty="0">
              <a:solidFill>
                <a:schemeClr val="accent4">
                  <a:lumMod val="60000"/>
                  <a:lumOff val="40000"/>
                </a:schemeClr>
              </a:solidFill>
              <a:latin typeface="PingFang SC" panose="020B0400000000000000" pitchFamily="34" charset="-122"/>
              <a:ea typeface="PingFang SC" panose="020B0400000000000000" pitchFamily="34" charset="-122"/>
            </a:endParaRPr>
          </a:p>
          <a:p>
            <a:r>
              <a:rPr kumimoji="1" lang="zh-CN" altLang="en-US" sz="4000" dirty="0">
                <a:solidFill>
                  <a:srgbClr val="00B0F0"/>
                </a:solidFill>
                <a:latin typeface="PingFang SC" panose="020B0400000000000000" pitchFamily="34" charset="-122"/>
                <a:ea typeface="PingFang SC" panose="020B0400000000000000" pitchFamily="34" charset="-122"/>
              </a:rPr>
              <a:t>安利公司</a:t>
            </a:r>
            <a:r>
              <a:rPr kumimoji="1" lang="en-US" altLang="zh-CN" sz="4000" dirty="0">
                <a:solidFill>
                  <a:srgbClr val="00B0F0"/>
                </a:solidFill>
                <a:latin typeface="PingFang SC" panose="020B0400000000000000" pitchFamily="34" charset="-122"/>
                <a:ea typeface="PingFang SC" panose="020B0400000000000000" pitchFamily="34" charset="-122"/>
              </a:rPr>
              <a:t>65</a:t>
            </a:r>
            <a:r>
              <a:rPr kumimoji="1" lang="zh-CN" altLang="en-US" sz="4000" dirty="0">
                <a:solidFill>
                  <a:srgbClr val="00B0F0"/>
                </a:solidFill>
                <a:latin typeface="PingFang SC" panose="020B0400000000000000" pitchFamily="34" charset="-122"/>
                <a:ea typeface="PingFang SC" panose="020B0400000000000000" pitchFamily="34" charset="-122"/>
              </a:rPr>
              <a:t>年了才是</a:t>
            </a:r>
            <a:r>
              <a:rPr kumimoji="1" lang="en-US" altLang="zh-CN" sz="4000" dirty="0">
                <a:solidFill>
                  <a:srgbClr val="00B0F0"/>
                </a:solidFill>
                <a:latin typeface="PingFang SC" panose="020B0400000000000000" pitchFamily="34" charset="-122"/>
                <a:ea typeface="PingFang SC" panose="020B0400000000000000" pitchFamily="34" charset="-122"/>
              </a:rPr>
              <a:t>AA+</a:t>
            </a:r>
            <a:r>
              <a:rPr kumimoji="1" lang="zh-CN" altLang="en-US" sz="4000" dirty="0">
                <a:solidFill>
                  <a:srgbClr val="00B0F0"/>
                </a:solidFill>
                <a:latin typeface="PingFang SC" panose="020B0400000000000000" pitchFamily="34" charset="-122"/>
                <a:ea typeface="PingFang SC" panose="020B0400000000000000" pitchFamily="34" charset="-122"/>
              </a:rPr>
              <a:t>、排名</a:t>
            </a:r>
            <a:r>
              <a:rPr kumimoji="1" lang="en-US" altLang="zh-CN" sz="4000" dirty="0">
                <a:solidFill>
                  <a:srgbClr val="00B0F0"/>
                </a:solidFill>
                <a:latin typeface="PingFang SC" panose="020B0400000000000000" pitchFamily="34" charset="-122"/>
                <a:ea typeface="PingFang SC" panose="020B0400000000000000" pitchFamily="34" charset="-122"/>
              </a:rPr>
              <a:t>70</a:t>
            </a:r>
          </a:p>
          <a:p>
            <a:r>
              <a:rPr kumimoji="1" lang="zh-CN" altLang="en-US" sz="4000" dirty="0">
                <a:solidFill>
                  <a:srgbClr val="00FFF1"/>
                </a:solidFill>
                <a:latin typeface="PingFang SC" panose="020B0400000000000000" pitchFamily="34" charset="-122"/>
                <a:ea typeface="PingFang SC" panose="020B0400000000000000" pitchFamily="34" charset="-122"/>
              </a:rPr>
              <a:t>安利公司</a:t>
            </a:r>
            <a:r>
              <a:rPr kumimoji="1" lang="en-US" altLang="zh-CN" sz="4000" dirty="0">
                <a:solidFill>
                  <a:srgbClr val="00FFF1"/>
                </a:solidFill>
                <a:latin typeface="PingFang SC" panose="020B0400000000000000" pitchFamily="34" charset="-122"/>
                <a:ea typeface="PingFang SC" panose="020B0400000000000000" pitchFamily="34" charset="-122"/>
              </a:rPr>
              <a:t>2024</a:t>
            </a:r>
            <a:r>
              <a:rPr kumimoji="1" lang="zh-CN" altLang="en-US" sz="4000" dirty="0">
                <a:solidFill>
                  <a:srgbClr val="00FFF1"/>
                </a:solidFill>
                <a:latin typeface="PingFang SC" panose="020B0400000000000000" pitchFamily="34" charset="-122"/>
                <a:ea typeface="PingFang SC" panose="020B0400000000000000" pitchFamily="34" charset="-122"/>
              </a:rPr>
              <a:t>年官宣全球经销商</a:t>
            </a:r>
            <a:r>
              <a:rPr kumimoji="1" lang="en-US" altLang="zh-CN" sz="4000" dirty="0">
                <a:solidFill>
                  <a:srgbClr val="00FFF1"/>
                </a:solidFill>
                <a:latin typeface="PingFang SC" panose="020B0400000000000000" pitchFamily="34" charset="-122"/>
                <a:ea typeface="PingFang SC" panose="020B0400000000000000" pitchFamily="34" charset="-122"/>
              </a:rPr>
              <a:t>100</a:t>
            </a:r>
            <a:r>
              <a:rPr kumimoji="1" lang="zh-CN" altLang="en-US" sz="4000" dirty="0">
                <a:solidFill>
                  <a:srgbClr val="00FFF1"/>
                </a:solidFill>
                <a:latin typeface="PingFang SC" panose="020B0400000000000000" pitchFamily="34" charset="-122"/>
                <a:ea typeface="PingFang SC" panose="020B0400000000000000" pitchFamily="34" charset="-122"/>
              </a:rPr>
              <a:t>万</a:t>
            </a:r>
            <a:endParaRPr kumimoji="1" lang="en-US" altLang="zh-CN" sz="4000" dirty="0">
              <a:solidFill>
                <a:srgbClr val="00FFF1"/>
              </a:solidFill>
              <a:latin typeface="PingFang SC" panose="020B0400000000000000" pitchFamily="34" charset="-122"/>
              <a:ea typeface="PingFang SC" panose="020B0400000000000000" pitchFamily="34" charset="-122"/>
            </a:endParaRPr>
          </a:p>
          <a:p>
            <a:r>
              <a:rPr kumimoji="1" lang="en-US" altLang="zh-CN" sz="4000" dirty="0">
                <a:solidFill>
                  <a:srgbClr val="00FFF1"/>
                </a:solidFill>
                <a:latin typeface="PingFang SC" panose="020B0400000000000000" pitchFamily="34" charset="-122"/>
                <a:ea typeface="PingFang SC" panose="020B0400000000000000" pitchFamily="34" charset="-122"/>
              </a:rPr>
              <a:t>Livegood2</a:t>
            </a:r>
            <a:r>
              <a:rPr kumimoji="1" lang="zh-CN" altLang="en-US" sz="4000" dirty="0">
                <a:solidFill>
                  <a:srgbClr val="00FFF1"/>
                </a:solidFill>
                <a:latin typeface="PingFang SC" panose="020B0400000000000000" pitchFamily="34" charset="-122"/>
                <a:ea typeface="PingFang SC" panose="020B0400000000000000" pitchFamily="34" charset="-122"/>
              </a:rPr>
              <a:t>周年</a:t>
            </a:r>
            <a:r>
              <a:rPr kumimoji="1" lang="en-US" altLang="zh-CN" sz="4000" dirty="0">
                <a:solidFill>
                  <a:srgbClr val="00FFF1"/>
                </a:solidFill>
                <a:latin typeface="PingFang SC" panose="020B0400000000000000" pitchFamily="34" charset="-122"/>
                <a:ea typeface="PingFang SC" panose="020B0400000000000000" pitchFamily="34" charset="-122"/>
              </a:rPr>
              <a:t>170</a:t>
            </a:r>
            <a:r>
              <a:rPr kumimoji="1" lang="zh-CN" altLang="en-US" sz="4000" dirty="0">
                <a:solidFill>
                  <a:srgbClr val="00FFF1"/>
                </a:solidFill>
                <a:latin typeface="PingFang SC" panose="020B0400000000000000" pitchFamily="34" charset="-122"/>
                <a:ea typeface="PingFang SC" panose="020B0400000000000000" pitchFamily="34" charset="-122"/>
              </a:rPr>
              <a:t>万付费会员</a:t>
            </a:r>
            <a:endParaRPr kumimoji="1" lang="en-US" altLang="zh-CN" sz="4000" dirty="0">
              <a:solidFill>
                <a:srgbClr val="00FFF1"/>
              </a:solidFill>
              <a:latin typeface="PingFang SC" panose="020B0400000000000000" pitchFamily="34" charset="-122"/>
              <a:ea typeface="PingFang SC" panose="020B0400000000000000" pitchFamily="34" charset="-122"/>
            </a:endParaRPr>
          </a:p>
          <a:p>
            <a:r>
              <a:rPr kumimoji="1" lang="zh-CN" altLang="en-US" sz="3600" dirty="0">
                <a:solidFill>
                  <a:schemeClr val="accent4">
                    <a:lumMod val="20000"/>
                    <a:lumOff val="80000"/>
                  </a:schemeClr>
                </a:solidFill>
                <a:latin typeface="PingFang SC" panose="020B0400000000000000" pitchFamily="34" charset="-122"/>
                <a:ea typeface="PingFang SC" panose="020B0400000000000000" pitchFamily="34" charset="-122"/>
              </a:rPr>
              <a:t>我选择相信</a:t>
            </a:r>
            <a:r>
              <a:rPr kumimoji="1" lang="en-US" altLang="zh-CN" sz="3600" dirty="0">
                <a:solidFill>
                  <a:schemeClr val="accent4">
                    <a:lumMod val="20000"/>
                    <a:lumOff val="80000"/>
                  </a:schemeClr>
                </a:solidFill>
                <a:latin typeface="PingFang SC" panose="020B0400000000000000" pitchFamily="34" charset="-122"/>
                <a:ea typeface="PingFang SC" panose="020B0400000000000000" pitchFamily="34" charset="-122"/>
              </a:rPr>
              <a:t>15</a:t>
            </a:r>
            <a:r>
              <a:rPr kumimoji="1" lang="zh-CN" altLang="en-US" sz="3600" dirty="0">
                <a:solidFill>
                  <a:schemeClr val="accent4">
                    <a:lumMod val="20000"/>
                    <a:lumOff val="80000"/>
                  </a:schemeClr>
                </a:solidFill>
                <a:latin typeface="PingFang SC" panose="020B0400000000000000" pitchFamily="34" charset="-122"/>
                <a:ea typeface="PingFang SC" panose="020B0400000000000000" pitchFamily="34" charset="-122"/>
              </a:rPr>
              <a:t>年的权威网站、行业排行榜</a:t>
            </a:r>
            <a:endParaRPr kumimoji="1" lang="en-US" altLang="zh-CN" sz="3600" dirty="0">
              <a:solidFill>
                <a:schemeClr val="accent4">
                  <a:lumMod val="20000"/>
                  <a:lumOff val="80000"/>
                </a:schemeClr>
              </a:solidFill>
              <a:latin typeface="PingFang SC" panose="020B0400000000000000" pitchFamily="34" charset="-122"/>
              <a:ea typeface="PingFang SC" panose="020B0400000000000000" pitchFamily="34" charset="-122"/>
            </a:endParaRPr>
          </a:p>
          <a:p>
            <a:r>
              <a:rPr kumimoji="1" lang="zh-CN" altLang="en-US" sz="3600" dirty="0">
                <a:solidFill>
                  <a:srgbClr val="00B0F0"/>
                </a:solidFill>
                <a:latin typeface="PingFang SC" panose="020B0400000000000000" pitchFamily="34" charset="-122"/>
                <a:ea typeface="PingFang SC" panose="020B0400000000000000" pitchFamily="34" charset="-122"/>
              </a:rPr>
              <a:t>我坚信</a:t>
            </a:r>
            <a:r>
              <a:rPr kumimoji="1" lang="en-US" altLang="zh-CN" sz="3600" dirty="0">
                <a:solidFill>
                  <a:srgbClr val="00B0F0"/>
                </a:solidFill>
                <a:latin typeface="PingFang SC" panose="020B0400000000000000" pitchFamily="34" charset="-122"/>
                <a:ea typeface="PingFang SC" panose="020B0400000000000000" pitchFamily="34" charset="-122"/>
              </a:rPr>
              <a:t>LG</a:t>
            </a:r>
            <a:r>
              <a:rPr kumimoji="1" lang="zh-CN" altLang="en-US" sz="3600" dirty="0">
                <a:solidFill>
                  <a:srgbClr val="00B0F0"/>
                </a:solidFill>
                <a:latin typeface="PingFang SC" panose="020B0400000000000000" pitchFamily="34" charset="-122"/>
                <a:ea typeface="PingFang SC" panose="020B0400000000000000" pitchFamily="34" charset="-122"/>
              </a:rPr>
              <a:t>一定会超过亚马逊</a:t>
            </a:r>
            <a:endParaRPr kumimoji="1" lang="en-US" altLang="zh-CN" sz="3600" dirty="0">
              <a:solidFill>
                <a:srgbClr val="00B0F0"/>
              </a:solidFill>
              <a:latin typeface="PingFang SC" panose="020B0400000000000000" pitchFamily="34" charset="-122"/>
              <a:ea typeface="PingFang SC" panose="020B0400000000000000" pitchFamily="34" charset="-122"/>
            </a:endParaRPr>
          </a:p>
          <a:p>
            <a:r>
              <a:rPr kumimoji="1" lang="zh-CN" altLang="en-US" sz="2800" dirty="0">
                <a:solidFill>
                  <a:schemeClr val="accent4">
                    <a:lumMod val="40000"/>
                    <a:lumOff val="60000"/>
                  </a:schemeClr>
                </a:solidFill>
                <a:latin typeface="PingFang SC" panose="020B0400000000000000" pitchFamily="34" charset="-122"/>
                <a:ea typeface="PingFang SC" panose="020B0400000000000000" pitchFamily="34" charset="-122"/>
              </a:rPr>
              <a:t>太多人不知道</a:t>
            </a:r>
            <a:r>
              <a:rPr kumimoji="1" lang="en-US" altLang="zh-CN" sz="2800" dirty="0">
                <a:solidFill>
                  <a:schemeClr val="accent4">
                    <a:lumMod val="40000"/>
                    <a:lumOff val="60000"/>
                  </a:schemeClr>
                </a:solidFill>
                <a:latin typeface="PingFang SC" panose="020B0400000000000000" pitchFamily="34" charset="-122"/>
                <a:ea typeface="PingFang SC" panose="020B0400000000000000" pitchFamily="34" charset="-122"/>
              </a:rPr>
              <a:t>BFH</a:t>
            </a:r>
            <a:r>
              <a:rPr kumimoji="1" lang="zh-CN" altLang="en-US" sz="2800" dirty="0">
                <a:solidFill>
                  <a:schemeClr val="accent4">
                    <a:lumMod val="40000"/>
                    <a:lumOff val="60000"/>
                  </a:schemeClr>
                </a:solidFill>
                <a:latin typeface="PingFang SC" panose="020B0400000000000000" pitchFamily="34" charset="-122"/>
                <a:ea typeface="PingFang SC" panose="020B0400000000000000" pitchFamily="34" charset="-122"/>
              </a:rPr>
              <a:t>、不知道以上的对比信息，这！就是信息差</a:t>
            </a:r>
          </a:p>
        </p:txBody>
      </p:sp>
    </p:spTree>
    <p:extLst>
      <p:ext uri="{BB962C8B-B14F-4D97-AF65-F5344CB8AC3E}">
        <p14:creationId xmlns:p14="http://schemas.microsoft.com/office/powerpoint/2010/main" val="3952308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2B2E077-8D69-259D-2BD3-61C22BBE2D62}"/>
              </a:ext>
            </a:extLst>
          </p:cNvPr>
          <p:cNvSpPr>
            <a:spLocks noGrp="1"/>
          </p:cNvSpPr>
          <p:nvPr>
            <p:ph type="title"/>
          </p:nvPr>
        </p:nvSpPr>
        <p:spPr/>
        <p:txBody>
          <a:bodyPr/>
          <a:lstStyle/>
          <a:p>
            <a:endParaRPr kumimoji="1" lang="zh-CN" altLang="en-US"/>
          </a:p>
        </p:txBody>
      </p:sp>
      <p:sp>
        <p:nvSpPr>
          <p:cNvPr id="3" name="内容占位符 2">
            <a:extLst>
              <a:ext uri="{FF2B5EF4-FFF2-40B4-BE49-F238E27FC236}">
                <a16:creationId xmlns:a16="http://schemas.microsoft.com/office/drawing/2014/main" id="{A6FD21E2-E12B-CB15-440D-321A433C2E71}"/>
              </a:ext>
            </a:extLst>
          </p:cNvPr>
          <p:cNvSpPr>
            <a:spLocks noGrp="1"/>
          </p:cNvSpPr>
          <p:nvPr>
            <p:ph idx="1"/>
          </p:nvPr>
        </p:nvSpPr>
        <p:spPr/>
        <p:txBody>
          <a:bodyPr/>
          <a:lstStyle/>
          <a:p>
            <a:endParaRPr kumimoji="1" lang="zh-CN" altLang="en-US"/>
          </a:p>
        </p:txBody>
      </p:sp>
      <p:pic>
        <p:nvPicPr>
          <p:cNvPr id="4" name="图片 3">
            <a:extLst>
              <a:ext uri="{FF2B5EF4-FFF2-40B4-BE49-F238E27FC236}">
                <a16:creationId xmlns:a16="http://schemas.microsoft.com/office/drawing/2014/main" id="{415796EF-526F-7E16-D27F-A42E693BC935}"/>
              </a:ext>
            </a:extLst>
          </p:cNvPr>
          <p:cNvPicPr>
            <a:picLocks noChangeAspect="1"/>
          </p:cNvPicPr>
          <p:nvPr/>
        </p:nvPicPr>
        <p:blipFill>
          <a:blip r:embed="rId2"/>
          <a:stretch>
            <a:fillRect/>
          </a:stretch>
        </p:blipFill>
        <p:spPr>
          <a:xfrm>
            <a:off x="249835" y="0"/>
            <a:ext cx="11692329" cy="6858000"/>
          </a:xfrm>
          <a:prstGeom prst="rect">
            <a:avLst/>
          </a:prstGeom>
        </p:spPr>
      </p:pic>
    </p:spTree>
    <p:extLst>
      <p:ext uri="{BB962C8B-B14F-4D97-AF65-F5344CB8AC3E}">
        <p14:creationId xmlns:p14="http://schemas.microsoft.com/office/powerpoint/2010/main" val="4266146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2F1665F-7847-5537-C0C7-F24C70514B5A}"/>
              </a:ext>
            </a:extLst>
          </p:cNvPr>
          <p:cNvSpPr>
            <a:spLocks noGrp="1"/>
          </p:cNvSpPr>
          <p:nvPr>
            <p:ph type="title"/>
          </p:nvPr>
        </p:nvSpPr>
        <p:spPr/>
        <p:txBody>
          <a:bodyPr/>
          <a:lstStyle/>
          <a:p>
            <a:endParaRPr kumimoji="1" lang="zh-CN" altLang="en-US"/>
          </a:p>
        </p:txBody>
      </p:sp>
      <p:sp>
        <p:nvSpPr>
          <p:cNvPr id="3" name="内容占位符 2">
            <a:extLst>
              <a:ext uri="{FF2B5EF4-FFF2-40B4-BE49-F238E27FC236}">
                <a16:creationId xmlns:a16="http://schemas.microsoft.com/office/drawing/2014/main" id="{5327E4EF-4650-EBAE-2706-58608D7F976D}"/>
              </a:ext>
            </a:extLst>
          </p:cNvPr>
          <p:cNvSpPr>
            <a:spLocks noGrp="1"/>
          </p:cNvSpPr>
          <p:nvPr>
            <p:ph idx="1"/>
          </p:nvPr>
        </p:nvSpPr>
        <p:spPr/>
        <p:txBody>
          <a:bodyPr/>
          <a:lstStyle/>
          <a:p>
            <a:endParaRPr kumimoji="1" lang="zh-CN" altLang="en-US"/>
          </a:p>
        </p:txBody>
      </p:sp>
      <p:pic>
        <p:nvPicPr>
          <p:cNvPr id="4" name="图片 3">
            <a:extLst>
              <a:ext uri="{FF2B5EF4-FFF2-40B4-BE49-F238E27FC236}">
                <a16:creationId xmlns:a16="http://schemas.microsoft.com/office/drawing/2014/main" id="{943A9077-DD70-1676-DC33-6025CFD3BE07}"/>
              </a:ext>
            </a:extLst>
          </p:cNvPr>
          <p:cNvPicPr>
            <a:picLocks noChangeAspect="1"/>
          </p:cNvPicPr>
          <p:nvPr/>
        </p:nvPicPr>
        <p:blipFill>
          <a:blip r:embed="rId2"/>
          <a:stretch>
            <a:fillRect/>
          </a:stretch>
        </p:blipFill>
        <p:spPr>
          <a:xfrm>
            <a:off x="99645" y="102280"/>
            <a:ext cx="11557309" cy="6755720"/>
          </a:xfrm>
          <a:prstGeom prst="rect">
            <a:avLst/>
          </a:prstGeom>
        </p:spPr>
      </p:pic>
      <p:pic>
        <p:nvPicPr>
          <p:cNvPr id="5" name="图片 4">
            <a:extLst>
              <a:ext uri="{FF2B5EF4-FFF2-40B4-BE49-F238E27FC236}">
                <a16:creationId xmlns:a16="http://schemas.microsoft.com/office/drawing/2014/main" id="{8A4FDEC1-2B5F-975A-A37A-69B7C0A77B61}"/>
              </a:ext>
            </a:extLst>
          </p:cNvPr>
          <p:cNvPicPr>
            <a:picLocks noChangeAspect="1"/>
          </p:cNvPicPr>
          <p:nvPr/>
        </p:nvPicPr>
        <p:blipFill rotWithShape="1">
          <a:blip r:embed="rId3"/>
          <a:srcRect t="46071" r="60275" b="1513"/>
          <a:stretch/>
        </p:blipFill>
        <p:spPr>
          <a:xfrm>
            <a:off x="5495468" y="166763"/>
            <a:ext cx="6596887" cy="6626753"/>
          </a:xfrm>
          <a:prstGeom prst="rect">
            <a:avLst/>
          </a:prstGeom>
        </p:spPr>
      </p:pic>
    </p:spTree>
    <p:extLst>
      <p:ext uri="{BB962C8B-B14F-4D97-AF65-F5344CB8AC3E}">
        <p14:creationId xmlns:p14="http://schemas.microsoft.com/office/powerpoint/2010/main" val="179736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04701A-943B-A2AF-C28F-F01735F42A10}"/>
              </a:ext>
            </a:extLst>
          </p:cNvPr>
          <p:cNvSpPr>
            <a:spLocks noGrp="1"/>
          </p:cNvSpPr>
          <p:nvPr>
            <p:ph type="title"/>
          </p:nvPr>
        </p:nvSpPr>
        <p:spPr/>
        <p:txBody>
          <a:bodyPr/>
          <a:lstStyle/>
          <a:p>
            <a:endParaRPr kumimoji="1" lang="zh-CN" altLang="en-US"/>
          </a:p>
        </p:txBody>
      </p:sp>
      <p:sp>
        <p:nvSpPr>
          <p:cNvPr id="3" name="内容占位符 2">
            <a:extLst>
              <a:ext uri="{FF2B5EF4-FFF2-40B4-BE49-F238E27FC236}">
                <a16:creationId xmlns:a16="http://schemas.microsoft.com/office/drawing/2014/main" id="{E09CF4CC-9C1E-37BA-05AE-CA22BD605B5F}"/>
              </a:ext>
            </a:extLst>
          </p:cNvPr>
          <p:cNvSpPr>
            <a:spLocks noGrp="1"/>
          </p:cNvSpPr>
          <p:nvPr>
            <p:ph idx="1"/>
          </p:nvPr>
        </p:nvSpPr>
        <p:spPr/>
        <p:txBody>
          <a:bodyPr/>
          <a:lstStyle/>
          <a:p>
            <a:endParaRPr kumimoji="1" lang="zh-CN" altLang="en-US"/>
          </a:p>
        </p:txBody>
      </p:sp>
      <p:pic>
        <p:nvPicPr>
          <p:cNvPr id="4" name="图片 3">
            <a:extLst>
              <a:ext uri="{FF2B5EF4-FFF2-40B4-BE49-F238E27FC236}">
                <a16:creationId xmlns:a16="http://schemas.microsoft.com/office/drawing/2014/main" id="{C319815A-265D-20CF-7E1A-AAD5025912EF}"/>
              </a:ext>
            </a:extLst>
          </p:cNvPr>
          <p:cNvPicPr>
            <a:picLocks noChangeAspect="1"/>
          </p:cNvPicPr>
          <p:nvPr/>
        </p:nvPicPr>
        <p:blipFill>
          <a:blip r:embed="rId2"/>
          <a:stretch>
            <a:fillRect/>
          </a:stretch>
        </p:blipFill>
        <p:spPr>
          <a:xfrm>
            <a:off x="100648" y="0"/>
            <a:ext cx="5361303" cy="6858000"/>
          </a:xfrm>
          <a:prstGeom prst="rect">
            <a:avLst/>
          </a:prstGeom>
        </p:spPr>
      </p:pic>
      <p:pic>
        <p:nvPicPr>
          <p:cNvPr id="5" name="图片 4">
            <a:extLst>
              <a:ext uri="{FF2B5EF4-FFF2-40B4-BE49-F238E27FC236}">
                <a16:creationId xmlns:a16="http://schemas.microsoft.com/office/drawing/2014/main" id="{D0057C0D-3ED4-5D90-A38B-69126E7553E0}"/>
              </a:ext>
            </a:extLst>
          </p:cNvPr>
          <p:cNvPicPr>
            <a:picLocks noChangeAspect="1"/>
          </p:cNvPicPr>
          <p:nvPr/>
        </p:nvPicPr>
        <p:blipFill>
          <a:blip r:embed="rId3"/>
          <a:stretch>
            <a:fillRect/>
          </a:stretch>
        </p:blipFill>
        <p:spPr>
          <a:xfrm>
            <a:off x="5646738" y="485775"/>
            <a:ext cx="6332624" cy="6197600"/>
          </a:xfrm>
          <a:prstGeom prst="rect">
            <a:avLst/>
          </a:prstGeom>
        </p:spPr>
      </p:pic>
    </p:spTree>
    <p:extLst>
      <p:ext uri="{BB962C8B-B14F-4D97-AF65-F5344CB8AC3E}">
        <p14:creationId xmlns:p14="http://schemas.microsoft.com/office/powerpoint/2010/main" val="26092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47B332F-35DA-DB57-B386-32CE53B9319D}"/>
              </a:ext>
            </a:extLst>
          </p:cNvPr>
          <p:cNvSpPr>
            <a:spLocks noGrp="1"/>
          </p:cNvSpPr>
          <p:nvPr>
            <p:ph type="title"/>
          </p:nvPr>
        </p:nvSpPr>
        <p:spPr/>
        <p:txBody>
          <a:bodyPr/>
          <a:lstStyle/>
          <a:p>
            <a:endParaRPr kumimoji="1" lang="zh-CN" altLang="en-US"/>
          </a:p>
        </p:txBody>
      </p:sp>
      <p:sp>
        <p:nvSpPr>
          <p:cNvPr id="3" name="内容占位符 2">
            <a:extLst>
              <a:ext uri="{FF2B5EF4-FFF2-40B4-BE49-F238E27FC236}">
                <a16:creationId xmlns:a16="http://schemas.microsoft.com/office/drawing/2014/main" id="{80C34624-CA89-1C32-37F1-AEE9FFD28AB7}"/>
              </a:ext>
            </a:extLst>
          </p:cNvPr>
          <p:cNvSpPr>
            <a:spLocks noGrp="1"/>
          </p:cNvSpPr>
          <p:nvPr>
            <p:ph idx="1"/>
          </p:nvPr>
        </p:nvSpPr>
        <p:spPr/>
        <p:txBody>
          <a:bodyPr/>
          <a:lstStyle/>
          <a:p>
            <a:endParaRPr kumimoji="1" lang="zh-CN" altLang="en-US"/>
          </a:p>
        </p:txBody>
      </p:sp>
      <p:pic>
        <p:nvPicPr>
          <p:cNvPr id="4" name="图片 3">
            <a:extLst>
              <a:ext uri="{FF2B5EF4-FFF2-40B4-BE49-F238E27FC236}">
                <a16:creationId xmlns:a16="http://schemas.microsoft.com/office/drawing/2014/main" id="{6ADFF406-7AD2-2808-A94B-E1AEFC0918AF}"/>
              </a:ext>
            </a:extLst>
          </p:cNvPr>
          <p:cNvPicPr>
            <a:picLocks noChangeAspect="1"/>
          </p:cNvPicPr>
          <p:nvPr/>
        </p:nvPicPr>
        <p:blipFill>
          <a:blip r:embed="rId2"/>
          <a:stretch>
            <a:fillRect/>
          </a:stretch>
        </p:blipFill>
        <p:spPr>
          <a:xfrm>
            <a:off x="225667" y="1465274"/>
            <a:ext cx="11692415" cy="2487748"/>
          </a:xfrm>
          <a:prstGeom prst="rect">
            <a:avLst/>
          </a:prstGeom>
        </p:spPr>
      </p:pic>
    </p:spTree>
    <p:extLst>
      <p:ext uri="{BB962C8B-B14F-4D97-AF65-F5344CB8AC3E}">
        <p14:creationId xmlns:p14="http://schemas.microsoft.com/office/powerpoint/2010/main" val="3275651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C84649E-7BC5-DA95-C732-A7990A36BAFC}"/>
              </a:ext>
            </a:extLst>
          </p:cNvPr>
          <p:cNvSpPr>
            <a:spLocks noGrp="1"/>
          </p:cNvSpPr>
          <p:nvPr>
            <p:ph type="title"/>
          </p:nvPr>
        </p:nvSpPr>
        <p:spPr/>
        <p:txBody>
          <a:bodyPr/>
          <a:lstStyle/>
          <a:p>
            <a:endParaRPr kumimoji="1" lang="zh-CN" altLang="en-US"/>
          </a:p>
        </p:txBody>
      </p:sp>
      <p:sp>
        <p:nvSpPr>
          <p:cNvPr id="3" name="内容占位符 2">
            <a:extLst>
              <a:ext uri="{FF2B5EF4-FFF2-40B4-BE49-F238E27FC236}">
                <a16:creationId xmlns:a16="http://schemas.microsoft.com/office/drawing/2014/main" id="{6E4633F2-5B3E-52A3-9795-3A57339E2369}"/>
              </a:ext>
            </a:extLst>
          </p:cNvPr>
          <p:cNvSpPr>
            <a:spLocks noGrp="1"/>
          </p:cNvSpPr>
          <p:nvPr>
            <p:ph idx="1"/>
          </p:nvPr>
        </p:nvSpPr>
        <p:spPr/>
        <p:txBody>
          <a:bodyPr/>
          <a:lstStyle/>
          <a:p>
            <a:endParaRPr kumimoji="1" lang="zh-CN" altLang="en-US"/>
          </a:p>
        </p:txBody>
      </p:sp>
      <p:pic>
        <p:nvPicPr>
          <p:cNvPr id="4" name="图片 3">
            <a:extLst>
              <a:ext uri="{FF2B5EF4-FFF2-40B4-BE49-F238E27FC236}">
                <a16:creationId xmlns:a16="http://schemas.microsoft.com/office/drawing/2014/main" id="{8D8B19AA-D638-7CB2-6659-1D3500ACC620}"/>
              </a:ext>
            </a:extLst>
          </p:cNvPr>
          <p:cNvPicPr>
            <a:picLocks noChangeAspect="1"/>
          </p:cNvPicPr>
          <p:nvPr/>
        </p:nvPicPr>
        <p:blipFill>
          <a:blip r:embed="rId2"/>
          <a:stretch>
            <a:fillRect/>
          </a:stretch>
        </p:blipFill>
        <p:spPr>
          <a:xfrm>
            <a:off x="113712" y="107546"/>
            <a:ext cx="9952215" cy="6560540"/>
          </a:xfrm>
          <a:prstGeom prst="rect">
            <a:avLst/>
          </a:prstGeom>
        </p:spPr>
      </p:pic>
      <p:pic>
        <p:nvPicPr>
          <p:cNvPr id="5" name="图片 4">
            <a:extLst>
              <a:ext uri="{FF2B5EF4-FFF2-40B4-BE49-F238E27FC236}">
                <a16:creationId xmlns:a16="http://schemas.microsoft.com/office/drawing/2014/main" id="{0B4AB54B-695C-289C-8143-961151C9B223}"/>
              </a:ext>
            </a:extLst>
          </p:cNvPr>
          <p:cNvPicPr>
            <a:picLocks noChangeAspect="1"/>
          </p:cNvPicPr>
          <p:nvPr/>
        </p:nvPicPr>
        <p:blipFill>
          <a:blip r:embed="rId2"/>
          <a:srcRect r="63454" b="67289"/>
          <a:stretch/>
        </p:blipFill>
        <p:spPr>
          <a:xfrm>
            <a:off x="4236879" y="36109"/>
            <a:ext cx="7782911" cy="4592161"/>
          </a:xfrm>
          <a:prstGeom prst="rect">
            <a:avLst/>
          </a:prstGeom>
        </p:spPr>
      </p:pic>
      <p:pic>
        <p:nvPicPr>
          <p:cNvPr id="6" name="图片 5">
            <a:extLst>
              <a:ext uri="{FF2B5EF4-FFF2-40B4-BE49-F238E27FC236}">
                <a16:creationId xmlns:a16="http://schemas.microsoft.com/office/drawing/2014/main" id="{3C697B24-6C6D-BA2E-CF10-15734D7B666F}"/>
              </a:ext>
            </a:extLst>
          </p:cNvPr>
          <p:cNvPicPr>
            <a:picLocks noChangeAspect="1"/>
          </p:cNvPicPr>
          <p:nvPr/>
        </p:nvPicPr>
        <p:blipFill>
          <a:blip r:embed="rId2"/>
          <a:srcRect t="86775" r="62379" b="1245"/>
          <a:stretch/>
        </p:blipFill>
        <p:spPr>
          <a:xfrm>
            <a:off x="4285736" y="5054959"/>
            <a:ext cx="7685196" cy="1613127"/>
          </a:xfrm>
          <a:prstGeom prst="rect">
            <a:avLst/>
          </a:prstGeom>
        </p:spPr>
      </p:pic>
    </p:spTree>
    <p:extLst>
      <p:ext uri="{BB962C8B-B14F-4D97-AF65-F5344CB8AC3E}">
        <p14:creationId xmlns:p14="http://schemas.microsoft.com/office/powerpoint/2010/main" val="1041929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D7F2A94-987A-3E0C-C45E-29073F468C0E}"/>
              </a:ext>
            </a:extLst>
          </p:cNvPr>
          <p:cNvSpPr>
            <a:spLocks noGrp="1"/>
          </p:cNvSpPr>
          <p:nvPr>
            <p:ph type="title"/>
          </p:nvPr>
        </p:nvSpPr>
        <p:spPr/>
        <p:txBody>
          <a:bodyPr/>
          <a:lstStyle/>
          <a:p>
            <a:endParaRPr kumimoji="1" lang="zh-CN" altLang="en-US"/>
          </a:p>
        </p:txBody>
      </p:sp>
      <p:sp>
        <p:nvSpPr>
          <p:cNvPr id="3" name="内容占位符 2">
            <a:extLst>
              <a:ext uri="{FF2B5EF4-FFF2-40B4-BE49-F238E27FC236}">
                <a16:creationId xmlns:a16="http://schemas.microsoft.com/office/drawing/2014/main" id="{2F8542BE-EE53-756C-FC4F-85234DD6892B}"/>
              </a:ext>
            </a:extLst>
          </p:cNvPr>
          <p:cNvSpPr>
            <a:spLocks noGrp="1"/>
          </p:cNvSpPr>
          <p:nvPr>
            <p:ph idx="1"/>
          </p:nvPr>
        </p:nvSpPr>
        <p:spPr/>
        <p:txBody>
          <a:bodyPr/>
          <a:lstStyle/>
          <a:p>
            <a:endParaRPr kumimoji="1" lang="zh-CN" altLang="en-US" dirty="0"/>
          </a:p>
        </p:txBody>
      </p:sp>
      <p:pic>
        <p:nvPicPr>
          <p:cNvPr id="4" name="图片 3">
            <a:extLst>
              <a:ext uri="{FF2B5EF4-FFF2-40B4-BE49-F238E27FC236}">
                <a16:creationId xmlns:a16="http://schemas.microsoft.com/office/drawing/2014/main" id="{8801D6F0-6866-05DB-C2BC-34848D766470}"/>
              </a:ext>
            </a:extLst>
          </p:cNvPr>
          <p:cNvPicPr>
            <a:picLocks noChangeAspect="1"/>
          </p:cNvPicPr>
          <p:nvPr/>
        </p:nvPicPr>
        <p:blipFill>
          <a:blip r:embed="rId2"/>
          <a:stretch>
            <a:fillRect/>
          </a:stretch>
        </p:blipFill>
        <p:spPr>
          <a:xfrm>
            <a:off x="3277772" y="57074"/>
            <a:ext cx="8114128" cy="3225800"/>
          </a:xfrm>
          <a:prstGeom prst="rect">
            <a:avLst/>
          </a:prstGeom>
        </p:spPr>
      </p:pic>
      <p:pic>
        <p:nvPicPr>
          <p:cNvPr id="5" name="图片 4">
            <a:extLst>
              <a:ext uri="{FF2B5EF4-FFF2-40B4-BE49-F238E27FC236}">
                <a16:creationId xmlns:a16="http://schemas.microsoft.com/office/drawing/2014/main" id="{F026155A-E2BF-A24D-8128-D53E4255A3B6}"/>
              </a:ext>
            </a:extLst>
          </p:cNvPr>
          <p:cNvPicPr>
            <a:picLocks noChangeAspect="1"/>
          </p:cNvPicPr>
          <p:nvPr/>
        </p:nvPicPr>
        <p:blipFill>
          <a:blip r:embed="rId3"/>
          <a:stretch>
            <a:fillRect/>
          </a:stretch>
        </p:blipFill>
        <p:spPr>
          <a:xfrm>
            <a:off x="406399" y="119061"/>
            <a:ext cx="2765425" cy="6681865"/>
          </a:xfrm>
          <a:prstGeom prst="rect">
            <a:avLst/>
          </a:prstGeom>
        </p:spPr>
      </p:pic>
      <p:pic>
        <p:nvPicPr>
          <p:cNvPr id="6" name="图片 5">
            <a:extLst>
              <a:ext uri="{FF2B5EF4-FFF2-40B4-BE49-F238E27FC236}">
                <a16:creationId xmlns:a16="http://schemas.microsoft.com/office/drawing/2014/main" id="{7DF444F3-00A2-C602-5D95-49251E23B78A}"/>
              </a:ext>
            </a:extLst>
          </p:cNvPr>
          <p:cNvPicPr>
            <a:picLocks noChangeAspect="1"/>
          </p:cNvPicPr>
          <p:nvPr/>
        </p:nvPicPr>
        <p:blipFill>
          <a:blip r:embed="rId4"/>
          <a:stretch>
            <a:fillRect/>
          </a:stretch>
        </p:blipFill>
        <p:spPr>
          <a:xfrm>
            <a:off x="3277772" y="3269418"/>
            <a:ext cx="8115686" cy="3417131"/>
          </a:xfrm>
          <a:prstGeom prst="rect">
            <a:avLst/>
          </a:prstGeom>
        </p:spPr>
      </p:pic>
    </p:spTree>
    <p:extLst>
      <p:ext uri="{BB962C8B-B14F-4D97-AF65-F5344CB8AC3E}">
        <p14:creationId xmlns:p14="http://schemas.microsoft.com/office/powerpoint/2010/main" val="3347092355"/>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257</TotalTime>
  <Words>1118</Words>
  <Application>Microsoft Macintosh PowerPoint</Application>
  <PresentationFormat>宽屏</PresentationFormat>
  <Paragraphs>102</Paragraphs>
  <Slides>25</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25</vt:i4>
      </vt:variant>
    </vt:vector>
  </HeadingPairs>
  <TitlesOfParts>
    <vt:vector size="35" baseType="lpstr">
      <vt:lpstr>等线</vt:lpstr>
      <vt:lpstr>等线 Light</vt:lpstr>
      <vt:lpstr>KaiTi</vt:lpstr>
      <vt:lpstr>Microsoft YaHei</vt:lpstr>
      <vt:lpstr>Microsoft YaHei Light</vt:lpstr>
      <vt:lpstr>PingFang SC</vt:lpstr>
      <vt:lpstr>PingFang SC Medium</vt:lpstr>
      <vt:lpstr>PingFang SC Semibold</vt:lpstr>
      <vt:lpstr>Arial</vt:lpstr>
      <vt:lpstr>Office 主题​​</vt:lpstr>
      <vt:lpstr>为什么？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营销界 蒙代尔不可能铁三角   </vt:lpstr>
      <vt:lpstr>  Livegood诞生之前 1、厂家榨取消费者 2、经销商榨取消费者 3、厂家榨取经销商  经销商和消费者都是弱势群体，因为规则奖金分配制度是厂家制定的 livegood诞生改写了历史 本格林斯基比马云 更值得我钦佩 </vt:lpstr>
      <vt:lpstr>流通领域的革命和进步  1、降低流通成本 2、提高流通效率</vt:lpstr>
      <vt:lpstr>公司奖金分红制度一旦定下就不能改 安利1959年的制度、很多公司都30、40年了 到了今天，都完全落后于时代了 1、赚产品差价、高的离谱 2、给经销商少的可怜的佣金 （每个人都应该算账） 30-60年前是产品稀缺年代、厂家有定价权 1997-2007年代的中国干直销月收入1-2万，就是神，因为当时平均工资才500-1000元/月</vt:lpstr>
      <vt:lpstr>LG为什么这么快？  1、保留了资金盘和产品盘的优点、 去掉缺点（快与慢、短命与长寿） 2、因此解放了经销商 经销商只负责推广就能拿到远远大于其他直销公司的收入</vt:lpstr>
      <vt:lpstr> 关于赚钱简单粗暴的4个认知 能不能---赚的到 能不能---赚的快 能不能---赚的久 能不能---赚的多   </vt:lpstr>
      <vt:lpstr>你赚多少钱由谁来决定？  1、行业-公司 2、老板-发心-格局 3、制度-直接决定给你多少 4、付出-你推荐的会员量</vt:lpstr>
      <vt:lpstr>只考核你推广的 会员卡总数 没有产品业绩考核 没有每月任何考核 可以一辈子不买产品（包容制度非榨取）</vt:lpstr>
      <vt:lpstr>PowerPoint 演示文稿</vt:lpstr>
      <vt:lpstr>14亿人VD系统都完全不知道全球这里赚钱最快最轻松活少钱多离家近人傻钱多速来！</vt:lpstr>
      <vt:lpstr>奖金制度关键词：最丰厚82.5%拨出 本-格林斯基承诺：最快最轻松 加入：140/1060元加入就有每月分红资格 1、矩阵见点0.25美金/1.8元奖金（月结） 2、匹配奖金（月结）50%+23%  3、钻石2500全球分红2.5% （月结） 4、快速推荐奖金10代（每周五结）  </vt:lpstr>
      <vt:lpstr>   不劳少得（封顶14000） 少劳多得（钻石宽3、皇冠宽5） 多劳大得  机会难得 1060搏1年 确实是让你赚钱的制度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zhaohui Tan</dc:creator>
  <cp:lastModifiedBy>zhaohui Tan</cp:lastModifiedBy>
  <cp:revision>4</cp:revision>
  <dcterms:created xsi:type="dcterms:W3CDTF">2024-12-30T06:05:28Z</dcterms:created>
  <dcterms:modified xsi:type="dcterms:W3CDTF">2025-01-13T09:01:54Z</dcterms:modified>
</cp:coreProperties>
</file>