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3"/>
    <p:sldId id="263" r:id="rId4"/>
    <p:sldId id="268" r:id="rId5"/>
    <p:sldId id="266" r:id="rId6"/>
    <p:sldId id="269" r:id="rId7"/>
    <p:sldId id="294" r:id="rId8"/>
    <p:sldId id="295" r:id="rId9"/>
    <p:sldId id="296" r:id="rId10"/>
    <p:sldId id="297" r:id="rId11"/>
    <p:sldId id="282" r:id="rId12"/>
  </p:sldIdLst>
  <p:sldSz cx="12192000" cy="6858000"/>
  <p:notesSz cx="6858000" cy="9144000"/>
  <p:embeddedFontLst>
    <p:embeddedFont>
      <p:font typeface="SimSun" panose="02010600030101010101" pitchFamily="2" charset="-122"/>
      <p:regular r:id="rId18"/>
    </p:embeddedFont>
    <p:embeddedFont>
      <p:font typeface="汉仪行楷简" panose="02010600000101010101" charset="-122"/>
      <p:regular r:id="rId19"/>
    </p:embeddedFont>
    <p:embeddedFont>
      <p:font typeface="汉仪程行简" panose="00020600040101010101" charset="-122"/>
      <p:regular r:id="rId20"/>
    </p:embeddedFont>
    <p:embeddedFont>
      <p:font typeface="方正楷体_GB2312" panose="02000000000000000000" charset="-122"/>
      <p:regular r:id="rId21"/>
    </p:embeddedFont>
    <p:embeddedFont>
      <p:font typeface="FZKai-Z03S" panose="02000000000000000000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Microsoft YaHei" panose="020B0503020204020204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02100" y="2065020"/>
            <a:ext cx="39878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汉仪行楷简" panose="02010600000101010101" charset="-122"/>
                <a:ea typeface="汉仪行楷简" panose="02010600000101010101" charset="-122"/>
                <a:sym typeface="汉仪程行简" panose="00020600040101010101" charset="-122"/>
              </a:rPr>
              <a:t>问与答</a:t>
            </a:r>
            <a:endParaRPr lang="zh-CN" altLang="en-US" sz="88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汉仪行楷简" panose="02010600000101010101" charset="-122"/>
              <a:ea typeface="汉仪行楷简" panose="02010600000101010101" charset="-122"/>
              <a:sym typeface="汉仪程行简" panose="00020600040101010101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55770" y="37318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F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第三部分</a:t>
            </a:r>
            <a:r>
              <a:rPr lang="en-US" altLang="zh-CN" sz="2800">
                <a:solidFill>
                  <a:srgbClr val="00B0F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 </a:t>
            </a:r>
            <a:r>
              <a:rPr lang="zh-CN" altLang="en-US" sz="2800">
                <a:solidFill>
                  <a:srgbClr val="00B0F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公司因素篇</a:t>
            </a:r>
            <a:endParaRPr lang="zh-CN" altLang="en-US" sz="2800">
              <a:solidFill>
                <a:srgbClr val="00B0F0"/>
              </a:solidFill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89900" y="5349875"/>
            <a:ext cx="254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B0F0"/>
                </a:solidFill>
                <a:latin typeface="汉仪行楷简" panose="02010600000101010101" charset="-122"/>
                <a:ea typeface="汉仪行楷简" panose="02010600000101010101" charset="-122"/>
              </a:rPr>
              <a:t>环宇飞箭系统整理</a:t>
            </a:r>
            <a:endParaRPr lang="zh-CN" altLang="en-US" sz="2000">
              <a:solidFill>
                <a:srgbClr val="00B0F0"/>
              </a:solidFill>
              <a:latin typeface="汉仪行楷简" panose="02010600000101010101" charset="-122"/>
              <a:ea typeface="汉仪行楷简" panose="0201060000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97985" y="2787650"/>
            <a:ext cx="3967480" cy="90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FZKai-Z03S" panose="02000000000000000000" charset="-122"/>
                <a:ea typeface="FZKai-Z03S" panose="02000000000000000000" charset="-122"/>
              </a:rPr>
              <a:t>第三部分待续</a:t>
            </a:r>
            <a:endParaRPr lang="zh-CN" altLang="en-US" sz="48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FZKai-Z03S" panose="02000000000000000000" charset="-122"/>
              <a:ea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2345" y="1559560"/>
            <a:ext cx="7801610" cy="3486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B0F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一、先做先赢</a:t>
            </a:r>
            <a:r>
              <a:rPr lang="zh-CN" altLang="en-US" sz="1600" b="1">
                <a:solidFill>
                  <a:srgbClr val="00B0F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endParaRPr lang="zh-CN" altLang="en-US" sz="1600" b="1">
              <a:solidFill>
                <a:srgbClr val="00B0F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●您知道许多早期加入LiveGood的伙伴有些退出了LiveGood，因为以前只有很少的产品，LiveGood在国内还没有知名度，又有不正当公司的影响，甚至很少有经验的成功者来辅导新伙伴。现在反而是做LiveGood的时候，产品越来越多，知名度高，社会大众已了解LiveGood是家正规经营的公司。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●任何生意都一样，并不是先做就一定成功，最重要是否懂得去做和真正去做。很多旧的公司倒闭了，新的公司成立，同样的，许多早期加入的伙伴，因为不了解LiveGood或对LiveGood没有信心，甚至不懂如何去做而退出LiveGood。所以LiveGood的伙伴是会新陈代谢的，不是一加入，永远都是，因此后加入的伙伴可以再将LiveGood事业分享给已做过的朋友。做LiveGood不是先做先赢。（很多做得好的品牌合作商都不是公司已开业的时候加盟LiveGood的）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●LiveGood事业是非常公平的，成就决定您的付出及努力，不是谁先做就占便宜。您可以超越您的领导的。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00045" y="2090420"/>
            <a:ext cx="65633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二、产品</a:t>
            </a:r>
            <a:endParaRPr lang="zh-CN" altLang="en-US" sz="2800">
              <a:solidFill>
                <a:srgbClr val="00B0F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28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●LiveGood产品拥有多种国际认证，和市场上同类产品相比较，如果一样的配方，价格一定是同类产品的1/3-1/4，大部分同类产品配方更优化，而且价格都在1/3-1/4，这样极致性价比的产品是我们身边朋友终身使用的目标产品。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●LiveGood的产品都是消费者日常经常使用产品，不用更多的教育成本，只是帮助他们换一个极致性价比产品的品牌而已，消费者消费就是省钱。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2320" y="1499870"/>
            <a:ext cx="825944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三、</a:t>
            </a:r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LiveGood为什么不打广告？</a:t>
            </a:r>
            <a:endParaRPr lang="zh-CN" altLang="en-US" sz="2400" b="1">
              <a:solidFill>
                <a:srgbClr val="00B0F0"/>
              </a:solidFill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三、LiveGood为什么不打广告？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LiveGood公司一向重视产品的质量，所以资金投入于产品的研究与开发，而不做产品的促销广告；不过，为了回馈社会，LiveGood公司对社会公益活动一向不遗余力，所以也经常配合社会公益活动的推展打一些形象广告。至于产品的推广，则交给从业人员去对顾客做面对面的解说，那才是最直接、最有效的广告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 好的公司自然受大众肯定，并引起媒体及学术界的注意而争相报道与研究。LiveGood公司严守商德、正规经营的一贯作风，开业以来已树立了从业的典范，建立了良好的商誉与形象。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92960" y="1384300"/>
            <a:ext cx="8006080" cy="4215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四、公司合法性？</a:t>
            </a:r>
            <a:endParaRPr lang="zh-CN" altLang="en-US" sz="2800" b="1">
              <a:solidFill>
                <a:srgbClr val="00B0F0"/>
              </a:solidFill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答：1、从专业的角度分析，请观看【颜律师讲解公司合法性视频】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颜律师讲解合法性笔记：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①.公司合法性不是她考虑的问题，因为美国是法制国家，违法成本很高，如果违法，就进不到200多个国家。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②.BFH网站的排名测评为合法性做了背书。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③.2009年1月1日《中华人民共和国电子商务法》第九条规定通过信息网络销售产品和提供服务的主体可以是自然人、法人、非法人组织。我们作为自然人从事电子商务是合法的。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57375" y="1286510"/>
            <a:ext cx="8624570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④.2007年6月9日《国际互联网公约》正式实施，《公约》指出任何国家和组织不能阻碍网上交易和电子商务发展进程。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⑤5.《万国邮政公约》规定：单笔金额不超过5000美金，并以邮寄的方式收取合法货物，任何国家和组织无权干涉和控制。live good公司通过美国邮政对中国邮政进行物流配送，是依照《万国邮政公约》进行的。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⑥.2022年1月18日，国家发改委、商务部、市场监督管理局等七部位共同下发了《促进消费实施方案》的通知，确立了消费积分返利的有效性和合法性，live good符合国家消费返利积分机制的。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⑦.收入是否合法：2022年二十大报告指出：坚持按劳分配为主体，多种分配方式共存，保护合法收入。有劳动就有分配，体现多劳多得。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只要交税（海关税、个人所得税），就是合法收入。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⑧.国家提倡扩大有收入支撑的消费需求。live good占有有收入支撑的消费需求这一亮点。会员无痛消费，消费获得感强，消费者愿意成为会员。门槛低，无需囤货和复购。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19070" y="1758950"/>
            <a:ext cx="7103745" cy="3498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2、从行业的角度解读（行业人之间交流）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3、解答思路：谈合法性，不如谈安全，谈安全不如谈长久！谈到合法性问题？也就是大家关心的安全性问题：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①、资金安不安全（我们拥有最安全的出金方式 BTC）任何国家任何人都干预不了你， 这才属于你的真正财富；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②、匿名注册，保护隐私，账号遵守美国法律，更保护每一位会员安全，电子钱包才需 要实名认证（另外一个系统）；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③、会员后台矩阵只显示三层，规避法律；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④、服务器不在大陆，在美国，更加安全；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⑤、线上云端作业，一部手机链接全球市场更高效率，安全运营全球事业；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⑥、线下沙龙 30 人以下，禁止会场讲奖励计划。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19070" y="1758950"/>
            <a:ext cx="6583680" cy="3498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很多公司很安全，做着做着把制度改了，换模式了，做事业更需要长久性，赚的快不如 赚的久，不用推到重来就是快，需要选择的智慧：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国内平台三大痛点：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1、平均寿命 2.5 年；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2、产品更新迭代慢；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3，没有网络营销基因 （老板把合作伙伴当员工、人制，做到高层战战兢兢，不提现只对冲等等）；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19070" y="1758950"/>
            <a:ext cx="6583680" cy="3498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为什么选择好资质美商平台：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1、寿命长；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2、产品更新迭代快；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3、法制；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4、老板守 原则，有契约精神；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所以，谈合法性，不如谈安全，谈安全不如谈长久！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●您提到的合法性是哪些标准？从2019年11月份开始，中国不再颁布任何牌照了，艾多美、杰斯、PM都没有牌照，却以各种方式生存生存了下来。我们live good未来一定要做到符合中国国情，关于服务器的问题，关于保障保税仓的问题，都会通过逐步得到解决。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  <a:sym typeface="+mn-ea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WFmZmNhNGZkY2QwZTJlOTI1ZDhmYzEwNDU4NTUwNDc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2168</Words>
  <Application>WPS 演示</Application>
  <PresentationFormat>宽屏</PresentationFormat>
  <Paragraphs>87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SimSun</vt:lpstr>
      <vt:lpstr>Wingdings</vt:lpstr>
      <vt:lpstr>汉仪行楷简</vt:lpstr>
      <vt:lpstr>汉仪程行简</vt:lpstr>
      <vt:lpstr>方正楷体_GB2312</vt:lpstr>
      <vt:lpstr>FZKai-Z03S</vt:lpstr>
      <vt:lpstr>Calibri</vt:lpstr>
      <vt:lpstr>Microsoft YaHei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rose</dc:creator>
  <cp:lastModifiedBy>WPS_1474388371</cp:lastModifiedBy>
  <cp:revision>29</cp:revision>
  <dcterms:created xsi:type="dcterms:W3CDTF">2023-08-09T12:44:00Z</dcterms:created>
  <dcterms:modified xsi:type="dcterms:W3CDTF">2024-09-05T17:06:32Z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2052-12.1.0.17857</vt:lpwstr>
  </property>
</Properties>
</file>