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2" r:id="rId3"/>
    <p:sldId id="274" r:id="rId4"/>
    <p:sldId id="273" r:id="rId5"/>
    <p:sldId id="266" r:id="rId6"/>
    <p:sldId id="265" r:id="rId7"/>
    <p:sldId id="271" r:id="rId8"/>
    <p:sldId id="257" r:id="rId9"/>
    <p:sldId id="343" r:id="rId10"/>
    <p:sldId id="263" r:id="rId11"/>
    <p:sldId id="344" r:id="rId12"/>
    <p:sldId id="345" r:id="rId13"/>
    <p:sldId id="264" r:id="rId14"/>
    <p:sldId id="269" r:id="rId15"/>
    <p:sldId id="258" r:id="rId16"/>
    <p:sldId id="268" r:id="rId17"/>
    <p:sldId id="275" r:id="rId18"/>
    <p:sldId id="270" r:id="rId19"/>
    <p:sldId id="346" r:id="rId20"/>
    <p:sldId id="284" r:id="rId21"/>
    <p:sldId id="282" r:id="rId22"/>
    <p:sldId id="267" r:id="rId23"/>
    <p:sldId id="286" r:id="rId24"/>
    <p:sldId id="285" r:id="rId25"/>
    <p:sldId id="290" r:id="rId26"/>
    <p:sldId id="289" r:id="rId27"/>
    <p:sldId id="281" r:id="rId28"/>
    <p:sldId id="347" r:id="rId29"/>
    <p:sldId id="280" r:id="rId30"/>
    <p:sldId id="288" r:id="rId31"/>
    <p:sldId id="293" r:id="rId32"/>
    <p:sldId id="277" r:id="rId33"/>
    <p:sldId id="276" r:id="rId34"/>
    <p:sldId id="310" r:id="rId35"/>
    <p:sldId id="279" r:id="rId36"/>
    <p:sldId id="262" r:id="rId37"/>
    <p:sldId id="260" r:id="rId38"/>
    <p:sldId id="278" r:id="rId39"/>
    <p:sldId id="259" r:id="rId40"/>
    <p:sldId id="292" r:id="rId41"/>
    <p:sldId id="291" r:id="rId42"/>
    <p:sldId id="294" r:id="rId43"/>
    <p:sldId id="287" r:id="rId44"/>
    <p:sldId id="298" r:id="rId45"/>
    <p:sldId id="299" r:id="rId46"/>
    <p:sldId id="348" r:id="rId47"/>
    <p:sldId id="349" r:id="rId48"/>
    <p:sldId id="350" r:id="rId49"/>
    <p:sldId id="283" r:id="rId50"/>
    <p:sldId id="297" r:id="rId51"/>
    <p:sldId id="296" r:id="rId52"/>
    <p:sldId id="303" r:id="rId53"/>
    <p:sldId id="308" r:id="rId54"/>
    <p:sldId id="304" r:id="rId55"/>
    <p:sldId id="309" r:id="rId56"/>
    <p:sldId id="302" r:id="rId57"/>
    <p:sldId id="295" r:id="rId58"/>
    <p:sldId id="351" r:id="rId59"/>
    <p:sldId id="261" r:id="rId60"/>
    <p:sldId id="307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4660"/>
  </p:normalViewPr>
  <p:slideViewPr>
    <p:cSldViewPr snapToGrid="0">
      <p:cViewPr varScale="1">
        <p:scale>
          <a:sx n="53" d="100"/>
          <a:sy n="53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3FB9E-2DC1-4ADD-B017-FB0DDE4D25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DB2EE-D747-4178-BAFF-637571C4F0D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6.png"/><Relationship Id="rId3" Type="http://schemas.openxmlformats.org/officeDocument/2006/relationships/image" Target="../media/image58.png"/><Relationship Id="rId2" Type="http://schemas.openxmlformats.org/officeDocument/2006/relationships/image" Target="../media/image85.jpeg"/><Relationship Id="rId1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1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93.jpeg"/><Relationship Id="rId1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1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00.jpeg"/><Relationship Id="rId1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02.jpeg"/><Relationship Id="rId1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04.jpeg"/><Relationship Id="rId1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09.jpeg"/><Relationship Id="rId1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12.jpeg"/><Relationship Id="rId1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14.jpeg"/><Relationship Id="rId1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5.jpeg"/><Relationship Id="rId2" Type="http://schemas.openxmlformats.org/officeDocument/2006/relationships/tags" Target="../tags/tag1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344" y="162844"/>
            <a:ext cx="1854666" cy="398338"/>
          </a:xfrm>
          <a:prstGeom prst="rect">
            <a:avLst/>
          </a:prstGeom>
        </p:spPr>
      </p:pic>
      <p:pic>
        <p:nvPicPr>
          <p:cNvPr id="7" name="图片 6" descr="/Users/apple/Desktop/20250211/WechatIMG134.jpgWechatIMG134"/>
          <p:cNvPicPr>
            <a:picLocks noChangeAspect="1"/>
          </p:cNvPicPr>
          <p:nvPr/>
        </p:nvPicPr>
        <p:blipFill>
          <a:blip r:embed="rId3"/>
          <a:srcRect l="21" r="21"/>
          <a:stretch>
            <a:fillRect/>
          </a:stretch>
        </p:blipFill>
        <p:spPr>
          <a:xfrm>
            <a:off x="-100013" y="-1"/>
            <a:ext cx="12292013" cy="69167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WechatIMG14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7555" cy="6857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" y="193675"/>
            <a:ext cx="2152650" cy="462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WechatIMG14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32471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69" y="193674"/>
            <a:ext cx="2348253" cy="5041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37" y="2011086"/>
            <a:ext cx="8561539" cy="4738630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4" y="193674"/>
            <a:ext cx="2348253" cy="5041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8" y="71074"/>
            <a:ext cx="2351329" cy="74935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043" cy="68580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664" y="205705"/>
            <a:ext cx="2348253" cy="5041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/Users/apple/Desktop/20250211/WechatIMG155.jpgWechatIMG155"/>
          <p:cNvPicPr>
            <a:picLocks noGrp="1" noChangeAspect="1"/>
          </p:cNvPicPr>
          <p:nvPr>
            <p:ph idx="1"/>
          </p:nvPr>
        </p:nvPicPr>
        <p:blipFill>
          <a:blip r:embed="rId1"/>
          <a:srcRect t="40" b="40"/>
          <a:stretch>
            <a:fillRect/>
          </a:stretch>
        </p:blipFill>
        <p:spPr>
          <a:xfrm>
            <a:off x="0" y="0"/>
            <a:ext cx="12190846" cy="68580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7" y="136524"/>
            <a:ext cx="2053259" cy="4409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4" y="193674"/>
            <a:ext cx="2348253" cy="5041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79" y="87479"/>
            <a:ext cx="2585441" cy="5552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23" cy="68580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" y="141621"/>
            <a:ext cx="2081269" cy="4470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8051" cy="673768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968" y="113046"/>
            <a:ext cx="1641917" cy="3525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12"/>
            <a:ext cx="1828800" cy="6486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WechatIMG16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9460" cy="6857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4" y="193674"/>
            <a:ext cx="2348253" cy="5041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2" y="1"/>
            <a:ext cx="12214704" cy="685236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2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29589" cy="7553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2" y="3602038"/>
            <a:ext cx="10351168" cy="32559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12" y="225185"/>
            <a:ext cx="2642946" cy="567427"/>
          </a:xfrm>
          <a:prstGeom prst="rect">
            <a:avLst/>
          </a:prstGeom>
        </p:spPr>
      </p:pic>
      <p:pic>
        <p:nvPicPr>
          <p:cNvPr id="7" name="图片 6" descr="/Users/apple/Desktop/WechatIMG281.jpgWechatIMG28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5" y="225185"/>
            <a:ext cx="2032591" cy="43655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0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8930" cy="6773779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23295" cy="6854529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32" y="2237874"/>
            <a:ext cx="8707119" cy="360947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502" y="0"/>
            <a:ext cx="86649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70" y="1395662"/>
            <a:ext cx="8081272" cy="454134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 b="3157"/>
          <a:stretch>
            <a:fillRect/>
          </a:stretch>
        </p:blipFill>
        <p:spPr>
          <a:xfrm>
            <a:off x="1488" y="168442"/>
            <a:ext cx="12189023" cy="64729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74" y="1853122"/>
            <a:ext cx="7336468" cy="4090477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512"/>
            <a:ext cx="12165027" cy="68371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" y="-90568"/>
            <a:ext cx="2569648" cy="9113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505" y="2310063"/>
            <a:ext cx="9039726" cy="395815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0" y="193674"/>
            <a:ext cx="1597155" cy="3429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4" y="193674"/>
            <a:ext cx="1597155" cy="34290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WechatIMG28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0690" y="298450"/>
            <a:ext cx="11353165" cy="63887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4" y="193674"/>
            <a:ext cx="2348253" cy="50415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0" y="7962"/>
            <a:ext cx="11514221" cy="68500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150937"/>
            <a:ext cx="1995273" cy="4283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62" y="1027906"/>
            <a:ext cx="7764379" cy="438042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5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8" y="147977"/>
            <a:ext cx="2057400" cy="7297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/Users/apple/Desktop/20250211/WechatIMG136.jpgWechatIMG136"/>
          <p:cNvPicPr>
            <a:picLocks noChangeAspect="1"/>
          </p:cNvPicPr>
          <p:nvPr/>
        </p:nvPicPr>
        <p:blipFill>
          <a:blip r:embed="rId1"/>
          <a:srcRect l="19" r="19"/>
          <a:stretch>
            <a:fillRect/>
          </a:stretch>
        </p:blipFill>
        <p:spPr>
          <a:xfrm>
            <a:off x="2122" y="0"/>
            <a:ext cx="1218775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3"/>
          <a:stretch>
            <a:fillRect/>
          </a:stretch>
        </p:blipFill>
        <p:spPr>
          <a:xfrm>
            <a:off x="9832975" y="266700"/>
            <a:ext cx="1671955" cy="5835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1295649"/>
            <a:ext cx="8305800" cy="4672013"/>
          </a:xfrm>
        </p:spPr>
      </p:pic>
      <p:pic>
        <p:nvPicPr>
          <p:cNvPr id="5" name="图片 4" descr="/Users/apple/Desktop/20250211/WechatIMG172.jpgWechatIMG17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181850"/>
            <a:ext cx="2579096" cy="55371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73" y="2215314"/>
            <a:ext cx="7868653" cy="4426117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3" y="2009078"/>
            <a:ext cx="6208295" cy="3597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21" y="46735"/>
            <a:ext cx="2917312" cy="6265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18" y="3314700"/>
            <a:ext cx="1064364" cy="228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8" y="212158"/>
            <a:ext cx="2481053" cy="532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"/>
          <a:stretch>
            <a:fillRect/>
          </a:stretch>
        </p:blipFill>
        <p:spPr>
          <a:xfrm>
            <a:off x="0" y="144378"/>
            <a:ext cx="12192000" cy="67136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5" y="252191"/>
            <a:ext cx="1960707" cy="4211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4" y="57525"/>
            <a:ext cx="2735987" cy="97038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"/>
          <a:stretch>
            <a:fillRect/>
          </a:stretch>
        </p:blipFill>
        <p:spPr>
          <a:xfrm>
            <a:off x="0" y="-36094"/>
            <a:ext cx="12356432" cy="689409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29" y="217738"/>
            <a:ext cx="1955227" cy="4199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754" cy="6858000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746" y="102519"/>
            <a:ext cx="2445393" cy="52521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78" y="1487405"/>
            <a:ext cx="7194885" cy="404712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6" y="193674"/>
            <a:ext cx="1597155" cy="342901"/>
          </a:xfrm>
          <a:prstGeom prst="rect">
            <a:avLst/>
          </a:prstGeom>
        </p:spPr>
      </p:pic>
      <p:pic>
        <p:nvPicPr>
          <p:cNvPr id="6" name="图片 5" descr="/Users/apple/Desktop/20250211/WechatIMG246.jpgWechatIMG246"/>
          <p:cNvPicPr>
            <a:picLocks noChangeAspect="1"/>
          </p:cNvPicPr>
          <p:nvPr/>
        </p:nvPicPr>
        <p:blipFill>
          <a:blip r:embed="rId3"/>
          <a:srcRect t="1" b="1"/>
          <a:stretch>
            <a:fillRect/>
          </a:stretch>
        </p:blipFill>
        <p:spPr>
          <a:xfrm>
            <a:off x="1768" y="0"/>
            <a:ext cx="12188464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" y="55312"/>
            <a:ext cx="1913021" cy="67849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043" cy="6858000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7" y="68263"/>
            <a:ext cx="1064364" cy="228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5" y="530558"/>
            <a:ext cx="1597155" cy="3429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780" y="187657"/>
            <a:ext cx="1597155" cy="34290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世界唯一四大抗炎成份</a:t>
            </a:r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——</a:t>
            </a: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消炎王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55" y="1562735"/>
            <a:ext cx="8943340" cy="5029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9" y="193674"/>
            <a:ext cx="1597155" cy="34290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1438" cy="68580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8" y="193674"/>
            <a:ext cx="1899929" cy="40790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326140"/>
            <a:ext cx="8077200" cy="456612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043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0" y="145544"/>
            <a:ext cx="2044743" cy="4391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3343" cy="67737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9" y="218280"/>
            <a:ext cx="1897400" cy="4073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342" cy="6854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" y="39447"/>
            <a:ext cx="1917032" cy="67991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33400"/>
            <a:ext cx="10287000" cy="5791200"/>
          </a:xfrm>
          <a:prstGeom prst="rect">
            <a:avLst/>
          </a:prstGeom>
        </p:spPr>
      </p:pic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72" y="1825625"/>
            <a:ext cx="7739256" cy="4351338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922" y="106361"/>
            <a:ext cx="1597155" cy="34290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WechatIMG2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225655" cy="7073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137" y="193672"/>
            <a:ext cx="2404300" cy="51619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8" y="193674"/>
            <a:ext cx="2516371" cy="54025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56" y="1825625"/>
            <a:ext cx="7103888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1" y="193674"/>
            <a:ext cx="2908653" cy="62447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01" y="1825625"/>
            <a:ext cx="7763798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18" y="3314700"/>
            <a:ext cx="1064364" cy="22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8" y="32168"/>
            <a:ext cx="2819242" cy="60550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WechatIMG25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WechatIMG25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96375" y="1407160"/>
            <a:ext cx="2041525" cy="28384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r"/>
            <a:r>
              <a:rPr lang="en-US" altLang="zh-CN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  <a:alpha val="30000"/>
                    </a:srgbClr>
                  </a:outerShdw>
                </a:effectLst>
              </a:rPr>
              <a:t>2</a:t>
            </a:r>
            <a:r>
              <a:rPr lang="zh-CN" altLang="en-US" sz="2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  <a:alpha val="30000"/>
                    </a:srgbClr>
                  </a:outerShdw>
                </a:effectLst>
              </a:rPr>
              <a:t>变</a:t>
            </a:r>
            <a:endParaRPr lang="zh-CN" altLang="en-US" sz="28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WechatIMG25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880" cy="6689558"/>
          </a:xfrm>
          <a:prstGeom prst="rect">
            <a:avLst/>
          </a:prstGeom>
        </p:spPr>
      </p:pic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" y="134623"/>
            <a:ext cx="2518611" cy="89328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50" y="1825625"/>
            <a:ext cx="7522499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3" y="171992"/>
            <a:ext cx="1799135" cy="386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972408" y="3244334"/>
            <a:ext cx="24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 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5972408" y="3244334"/>
            <a:ext cx="24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 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274"/>
            <a:ext cx="6304547" cy="3552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0" y="218280"/>
            <a:ext cx="2121560" cy="455488"/>
          </a:xfrm>
          <a:prstGeom prst="rect">
            <a:avLst/>
          </a:prstGeom>
        </p:spPr>
      </p:pic>
      <p:pic>
        <p:nvPicPr>
          <p:cNvPr id="8" name="图片 7" descr="/Users/apple/Desktop/WechatIMG283.jpgWechatIMG283"/>
          <p:cNvPicPr>
            <a:picLocks noChangeAspect="1"/>
          </p:cNvPicPr>
          <p:nvPr/>
        </p:nvPicPr>
        <p:blipFill>
          <a:blip r:embed="rId3"/>
          <a:srcRect t="3" b="3"/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" y="218440"/>
            <a:ext cx="2117090" cy="45466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93" y="1825625"/>
            <a:ext cx="7752213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"/>
            <a:ext cx="12192000" cy="68543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4033"/>
            <a:ext cx="1913022" cy="6281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19" y="1690688"/>
            <a:ext cx="7043161" cy="395375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0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461202"/>
            <a:ext cx="8387892" cy="467490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9" y="193674"/>
            <a:ext cx="2628451" cy="56431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16" y="1325442"/>
            <a:ext cx="8403694" cy="472644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9" y="193674"/>
            <a:ext cx="2628451" cy="56431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690688"/>
            <a:ext cx="7391400" cy="415485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0012"/>
            <a:ext cx="11582400" cy="665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1" y="213933"/>
            <a:ext cx="2628451" cy="56431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2329656"/>
            <a:ext cx="5981700" cy="334327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" y="0"/>
            <a:ext cx="12181974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905" y="82967"/>
            <a:ext cx="2628451" cy="56431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43" y="1690688"/>
            <a:ext cx="7942715" cy="446415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" y="0"/>
            <a:ext cx="12183666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9" y="193674"/>
            <a:ext cx="2628451" cy="56431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WechatIMG27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5240"/>
            <a:ext cx="12201525" cy="6858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" y="193675"/>
            <a:ext cx="1824355" cy="39179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15" y="1603959"/>
            <a:ext cx="8377989" cy="471261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043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2" y="179220"/>
            <a:ext cx="1731806" cy="37181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90" y="1825625"/>
            <a:ext cx="7750820" cy="4351338"/>
          </a:xfrm>
        </p:spPr>
      </p:pic>
      <p:pic>
        <p:nvPicPr>
          <p:cNvPr id="5" name="图片 4" descr="/Users/apple/Desktop/20250211/WechatIMG280.jpgWechatIMG280"/>
          <p:cNvPicPr>
            <a:picLocks noChangeAspect="1"/>
          </p:cNvPicPr>
          <p:nvPr/>
        </p:nvPicPr>
        <p:blipFill>
          <a:blip r:embed="rId2"/>
          <a:srcRect t="41" b="41"/>
          <a:stretch>
            <a:fillRect/>
          </a:stretch>
        </p:blipFill>
        <p:spPr>
          <a:xfrm>
            <a:off x="-1" y="0"/>
            <a:ext cx="12202043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515" y="226695"/>
            <a:ext cx="1880235" cy="4038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5" y="306806"/>
            <a:ext cx="2136392" cy="458846"/>
          </a:xfrm>
          <a:prstGeom prst="rect">
            <a:avLst/>
          </a:prstGeom>
        </p:spPr>
      </p:pic>
      <p:pic>
        <p:nvPicPr>
          <p:cNvPr id="3" name="内容占位符 2" descr="/Users/apple/Desktop/WechatIMG284.jpgWechatIMG284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 l="14" r="14"/>
          <a:stretch>
            <a:fillRect/>
          </a:stretch>
        </p:blipFill>
        <p:spPr>
          <a:xfrm>
            <a:off x="635" y="10160"/>
            <a:ext cx="12169140" cy="68472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0" y="141365"/>
            <a:ext cx="2032591" cy="43655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/Users/apple/Desktop/20250211/WechatIMG141.jpgWechatIMG141"/>
          <p:cNvPicPr>
            <a:picLocks noGrp="1" noChangeAspect="1"/>
          </p:cNvPicPr>
          <p:nvPr>
            <p:ph idx="1"/>
          </p:nvPr>
        </p:nvPicPr>
        <p:blipFill>
          <a:blip r:embed="rId1"/>
          <a:srcRect l="310" r="310"/>
          <a:stretch>
            <a:fillRect/>
          </a:stretch>
        </p:blipFill>
        <p:spPr>
          <a:xfrm>
            <a:off x="0" y="0"/>
            <a:ext cx="12126645" cy="6858000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3"/>
          <a:stretch>
            <a:fillRect/>
          </a:stretch>
        </p:blipFill>
        <p:spPr>
          <a:xfrm>
            <a:off x="377825" y="850265"/>
            <a:ext cx="1671955" cy="5835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WechatIMG14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685" y="0"/>
            <a:ext cx="1219073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759" y="193674"/>
            <a:ext cx="2348253" cy="5041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768" cy="68580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4" y="193674"/>
            <a:ext cx="2348253" cy="50415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794,&quot;width&quot;:1918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WPS 演示</Application>
  <PresentationFormat>宽屏</PresentationFormat>
  <Paragraphs>8</Paragraphs>
  <Slides>59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73" baseType="lpstr">
      <vt:lpstr>Arial</vt:lpstr>
      <vt:lpstr>宋体</vt:lpstr>
      <vt:lpstr>Wingdings</vt:lpstr>
      <vt:lpstr>等线 Light</vt:lpstr>
      <vt:lpstr>汉仪中等线KW</vt:lpstr>
      <vt:lpstr>等线</vt:lpstr>
      <vt:lpstr>微软雅黑</vt:lpstr>
      <vt:lpstr>汉仪旗黑</vt:lpstr>
      <vt:lpstr>宋体</vt:lpstr>
      <vt:lpstr>Arial Unicode MS</vt:lpstr>
      <vt:lpstr>Calibri</vt:lpstr>
      <vt:lpstr>Helvetica Neue</vt:lpstr>
      <vt:lpstr>汉仪书宋二KW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DoubleOX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13051</dc:creator>
  <cp:lastModifiedBy>北美</cp:lastModifiedBy>
  <cp:revision>18</cp:revision>
  <dcterms:created xsi:type="dcterms:W3CDTF">2025-02-11T10:37:35Z</dcterms:created>
  <dcterms:modified xsi:type="dcterms:W3CDTF">2025-02-11T10:37:35Z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BF0B2CF403862C321A28AB6760629991_42</vt:lpwstr>
  </property>
  <property fmtid="{D5CDD505-2E9C-101B-9397-08002B2CF9AE}" pid="3" name="KSOProductBuildVer">
    <vt:lpwstr>2052-6.15.2.8936</vt:lpwstr>
  </property>
</Properties>
</file>