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67" r:id="rId3"/>
    <p:sldId id="272" r:id="rId4"/>
    <p:sldId id="271" r:id="rId5"/>
    <p:sldId id="281" r:id="rId6"/>
    <p:sldId id="280" r:id="rId7"/>
    <p:sldId id="268" r:id="rId8"/>
    <p:sldId id="258" r:id="rId9"/>
    <p:sldId id="274" r:id="rId10"/>
    <p:sldId id="265" r:id="rId11"/>
    <p:sldId id="264" r:id="rId12"/>
    <p:sldId id="263" r:id="rId13"/>
    <p:sldId id="261" r:id="rId14"/>
    <p:sldId id="269" r:id="rId15"/>
    <p:sldId id="279" r:id="rId16"/>
    <p:sldId id="278" r:id="rId17"/>
    <p:sldId id="277" r:id="rId18"/>
    <p:sldId id="276" r:id="rId19"/>
    <p:sldId id="283" r:id="rId20"/>
    <p:sldId id="284" r:id="rId21"/>
    <p:sldId id="282" r:id="rId22"/>
    <p:sldId id="287" r:id="rId23"/>
    <p:sldId id="286" r:id="rId24"/>
    <p:sldId id="262" r:id="rId25"/>
    <p:sldId id="296" r:id="rId26"/>
    <p:sldId id="295" r:id="rId27"/>
    <p:sldId id="294" r:id="rId28"/>
    <p:sldId id="293" r:id="rId29"/>
    <p:sldId id="292" r:id="rId30"/>
    <p:sldId id="291" r:id="rId31"/>
    <p:sldId id="259" r:id="rId32"/>
    <p:sldId id="298" r:id="rId33"/>
    <p:sldId id="300" r:id="rId34"/>
    <p:sldId id="309" r:id="rId35"/>
    <p:sldId id="310" r:id="rId36"/>
    <p:sldId id="307" r:id="rId37"/>
    <p:sldId id="304" r:id="rId38"/>
    <p:sldId id="285" r:id="rId39"/>
    <p:sldId id="299" r:id="rId40"/>
    <p:sldId id="302" r:id="rId41"/>
    <p:sldId id="301" r:id="rId42"/>
    <p:sldId id="270" r:id="rId43"/>
    <p:sldId id="308" r:id="rId44"/>
    <p:sldId id="306" r:id="rId45"/>
    <p:sldId id="305" r:id="rId46"/>
    <p:sldId id="303" r:id="rId47"/>
    <p:sldId id="260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3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67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5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70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9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29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65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5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6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2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37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9FFAE-EC3B-4CCA-A885-9EB7E0D3E2F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683F2-710D-4473-A8E8-721568DB9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3.png"/><Relationship Id="rId7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0.png"/><Relationship Id="rId10" Type="http://schemas.openxmlformats.org/officeDocument/2006/relationships/image" Target="../media/image6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3.png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3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0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3.pn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0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.png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3.png"/><Relationship Id="rId7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6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3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5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58" y="3540895"/>
            <a:ext cx="2597283" cy="920797"/>
          </a:xfr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44"/>
            <a:ext cx="12192000" cy="60519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90714" y="5357269"/>
            <a:ext cx="281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eaLnBrk="0"/>
            <a:r>
              <a:rPr lang="zh-CN" altLang="en-US" sz="4800" b="1" kern="0" spc="3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icrosoft JhengHei"/>
              </a:rPr>
              <a:t>产品介绍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Microsoft JhengHei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2" y="228854"/>
            <a:ext cx="2181971" cy="468458"/>
          </a:xfrm>
          <a:prstGeom prst="rect">
            <a:avLst/>
          </a:prstGeom>
        </p:spPr>
      </p:pic>
      <p:pic>
        <p:nvPicPr>
          <p:cNvPr id="39938" name="Picture 2" descr="Multivita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4" y="331599"/>
            <a:ext cx="8960143" cy="522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65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92757" y="0"/>
            <a:ext cx="3383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有机咖啡</a:t>
            </a:r>
            <a:endParaRPr lang="zh-CN" altLang="en-US" sz="44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675" y="2234244"/>
            <a:ext cx="24018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保持健康的情绪  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专注和头脑清晰  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调节脂肪  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功能性蘑菇  味道好极了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80" y="676308"/>
            <a:ext cx="6388037" cy="6888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24" y="1371230"/>
            <a:ext cx="9291275" cy="5486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5" y="1494971"/>
            <a:ext cx="2197818" cy="5845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33" y="4836158"/>
            <a:ext cx="1359840" cy="454781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80" y="4221033"/>
            <a:ext cx="1965960" cy="550128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23" y="4397829"/>
            <a:ext cx="2196071" cy="3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4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6976" y="34117"/>
            <a:ext cx="6483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E3—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能量、耐力、电解质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9658" y="2374254"/>
            <a:ext cx="28242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·</a:t>
            </a:r>
            <a:r>
              <a:rPr lang="zh-CN" altLang="en-US" sz="3200" dirty="0" smtClean="0"/>
              <a:t>能持续数小时的即时能量</a:t>
            </a:r>
            <a:endParaRPr lang="en-US" altLang="zh-CN" sz="3200" dirty="0" smtClean="0"/>
          </a:p>
          <a:p>
            <a:r>
              <a:rPr lang="en-US" altLang="zh-CN" sz="3200" dirty="0" smtClean="0"/>
              <a:t>·</a:t>
            </a:r>
            <a:r>
              <a:rPr lang="zh-CN" altLang="en-US" sz="3200" dirty="0" smtClean="0"/>
              <a:t>有助于提升表现和恢复的电解质</a:t>
            </a:r>
            <a:endParaRPr lang="en-US" altLang="zh-CN" sz="3200" dirty="0" smtClean="0"/>
          </a:p>
          <a:p>
            <a:r>
              <a:rPr lang="en-US" altLang="zh-CN" sz="3200" dirty="0"/>
              <a:t>·</a:t>
            </a:r>
            <a:r>
              <a:rPr lang="zh-CN" altLang="en-US" sz="3200" dirty="0" smtClean="0"/>
              <a:t>美味浆果口味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92" y="703692"/>
            <a:ext cx="4887308" cy="72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85" y="1394696"/>
            <a:ext cx="9237015" cy="54633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59" y="4878583"/>
            <a:ext cx="1267808" cy="4240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46995"/>
            <a:ext cx="2375369" cy="631747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956" y="4289833"/>
            <a:ext cx="1965960" cy="550128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92" y="4423080"/>
            <a:ext cx="1674591" cy="41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2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96194" y="-36785"/>
            <a:ext cx="31021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必需氨基酸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37" y="2256780"/>
            <a:ext cx="31130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·</a:t>
            </a:r>
            <a:r>
              <a:rPr lang="zh-CN" altLang="en-US" sz="3200" dirty="0" smtClean="0"/>
              <a:t>支持肌肉力量和机能 </a:t>
            </a:r>
            <a:endParaRPr lang="en-US" altLang="zh-CN" sz="3200" dirty="0" smtClean="0"/>
          </a:p>
          <a:p>
            <a:r>
              <a:rPr lang="en-US" altLang="zh-CN" sz="3200" dirty="0"/>
              <a:t>·</a:t>
            </a:r>
            <a:r>
              <a:rPr lang="zh-CN" altLang="en-US" sz="3200" dirty="0" smtClean="0"/>
              <a:t>增强耐力并促进恢复</a:t>
            </a:r>
            <a:endParaRPr lang="en-US" altLang="zh-CN" sz="3200" dirty="0" smtClean="0"/>
          </a:p>
          <a:p>
            <a:r>
              <a:rPr lang="en-US" altLang="zh-CN" sz="3200" dirty="0"/>
              <a:t>·</a:t>
            </a:r>
            <a:r>
              <a:rPr lang="zh-CN" altLang="en-US" sz="3200" dirty="0" smtClean="0"/>
              <a:t>提升精力并有助于集中注意力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38" y="718735"/>
            <a:ext cx="6512984" cy="6518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23" y="1436667"/>
            <a:ext cx="9235078" cy="54213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4846108"/>
            <a:ext cx="1451430" cy="485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63441"/>
            <a:ext cx="2230956" cy="593339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76" y="4340354"/>
            <a:ext cx="1965960" cy="550128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23" y="4397829"/>
            <a:ext cx="2196071" cy="3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6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89504" y="8387"/>
            <a:ext cx="8074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Factor4 – </a:t>
            </a: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先进的炎症管理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0313" y="2258568"/>
            <a:ext cx="29422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·</a:t>
            </a:r>
            <a:r>
              <a:rPr lang="zh-CN" altLang="en-US" sz="3200" dirty="0" smtClean="0"/>
              <a:t>对抗炎症 </a:t>
            </a:r>
            <a:endParaRPr lang="en-US" altLang="zh-CN" sz="3200" dirty="0" smtClean="0"/>
          </a:p>
          <a:p>
            <a:r>
              <a:rPr lang="en-US" altLang="zh-CN" sz="3200" dirty="0" smtClean="0"/>
              <a:t>·</a:t>
            </a:r>
            <a:r>
              <a:rPr lang="zh-CN" altLang="en-US" sz="3200" dirty="0" smtClean="0"/>
              <a:t>维持关节</a:t>
            </a:r>
            <a:r>
              <a:rPr lang="zh-CN" altLang="en-US" sz="3200" dirty="0" smtClean="0"/>
              <a:t>和器官</a:t>
            </a:r>
            <a:r>
              <a:rPr lang="zh-CN" altLang="en-US" sz="3200" dirty="0" smtClean="0"/>
              <a:t>健康 </a:t>
            </a:r>
            <a:endParaRPr lang="en-US" altLang="zh-CN" sz="3200" dirty="0" smtClean="0"/>
          </a:p>
          <a:p>
            <a:r>
              <a:rPr lang="en-US" altLang="zh-CN" sz="3200" dirty="0" smtClean="0"/>
              <a:t>·</a:t>
            </a:r>
            <a:r>
              <a:rPr lang="zh-CN" altLang="en-US" sz="3200" dirty="0" smtClean="0"/>
              <a:t>增强免疫力</a:t>
            </a:r>
            <a:endParaRPr lang="en-US" altLang="zh-CN" sz="3200" dirty="0" smtClean="0"/>
          </a:p>
          <a:p>
            <a:r>
              <a:rPr lang="en-US" altLang="zh-CN" sz="3200" dirty="0"/>
              <a:t>·</a:t>
            </a:r>
            <a:r>
              <a:rPr lang="zh-CN" altLang="en-US" sz="3200" dirty="0" smtClean="0"/>
              <a:t>促进血液健康循环</a:t>
            </a:r>
            <a:endParaRPr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73" y="723639"/>
            <a:ext cx="4876927" cy="8091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8" y="1468326"/>
            <a:ext cx="9256552" cy="53896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799854"/>
            <a:ext cx="1512098" cy="5057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3" y="1647155"/>
            <a:ext cx="2061021" cy="548144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32" y="4349498"/>
            <a:ext cx="1965960" cy="550128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23" y="4397829"/>
            <a:ext cx="2196071" cy="3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63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00" y="1591056"/>
            <a:ext cx="9223199" cy="53652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61" y="5036010"/>
            <a:ext cx="1419534" cy="4747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453128" y="0"/>
            <a:ext cx="2922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胶原蛋白肽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3736" y="2402212"/>
            <a:ext cx="2795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养护皮肤、头发和指甲 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有益于骨骼、关节和肌肉健康 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有助于体重管理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延缓老龄化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57" y="648867"/>
            <a:ext cx="5626997" cy="7364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0" y="1759370"/>
            <a:ext cx="1995993" cy="5308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00" y="4422650"/>
            <a:ext cx="1965960" cy="550128"/>
          </a:xfrm>
          <a:prstGeom prst="rect">
            <a:avLst/>
          </a:prstGeom>
        </p:spPr>
      </p:pic>
      <p:pic>
        <p:nvPicPr>
          <p:cNvPr id="11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91" y="4558351"/>
            <a:ext cx="2380031" cy="3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50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2" y="1496737"/>
            <a:ext cx="9248816" cy="536126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" y="1930291"/>
            <a:ext cx="2323782" cy="6180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6" y="4875929"/>
            <a:ext cx="1306286" cy="436871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71" y="4221885"/>
            <a:ext cx="2337317" cy="65404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59916" y="0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能量和焦点贴片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1536" y="2711065"/>
            <a:ext cx="3188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·</a:t>
            </a:r>
            <a:r>
              <a:rPr lang="zh-CN" altLang="en-US" sz="2800" dirty="0" smtClean="0"/>
              <a:t>维持健康的活力</a:t>
            </a:r>
            <a:br>
              <a:rPr lang="zh-CN" altLang="en-US" sz="2800" dirty="0" smtClean="0"/>
            </a:br>
            <a:r>
              <a:rPr lang="en-US" altLang="zh-CN" sz="2800" dirty="0" smtClean="0"/>
              <a:t>·</a:t>
            </a:r>
            <a:r>
              <a:rPr lang="zh-CN" altLang="en-US" sz="2800" dirty="0" smtClean="0"/>
              <a:t>促进积极的情绪</a:t>
            </a:r>
            <a:br>
              <a:rPr lang="zh-CN" altLang="en-US" sz="2800" dirty="0" smtClean="0"/>
            </a:br>
            <a:r>
              <a:rPr lang="en-US" altLang="zh-CN" sz="2800" dirty="0" smtClean="0"/>
              <a:t>·</a:t>
            </a:r>
            <a:r>
              <a:rPr lang="zh-CN" altLang="en-US" sz="2800" dirty="0" smtClean="0"/>
              <a:t>帮助提高注意力</a:t>
            </a:r>
            <a:br>
              <a:rPr lang="zh-CN" altLang="en-US" sz="2800" dirty="0" smtClean="0"/>
            </a:br>
            <a:r>
              <a:rPr lang="en-US" altLang="zh-CN" sz="2800" dirty="0" smtClean="0"/>
              <a:t>·</a:t>
            </a:r>
            <a:r>
              <a:rPr lang="zh-CN" altLang="en-US" sz="2800" dirty="0" smtClean="0"/>
              <a:t>提升更强的耐力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51" y="716214"/>
            <a:ext cx="5977922" cy="694787"/>
          </a:xfrm>
          <a:prstGeom prst="rect">
            <a:avLst/>
          </a:prstGeom>
        </p:spPr>
      </p:pic>
      <p:pic>
        <p:nvPicPr>
          <p:cNvPr id="11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60" y="4450347"/>
            <a:ext cx="1913838" cy="3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6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8" y="1542221"/>
            <a:ext cx="9220738" cy="53157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1" y="1855967"/>
            <a:ext cx="2017603" cy="5365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42" y="4911476"/>
            <a:ext cx="1502110" cy="5023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977745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睡眠贴片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14" y="677920"/>
            <a:ext cx="7616571" cy="8539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5936" y="2523474"/>
            <a:ext cx="31211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有助于深度安稳的睡眠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提高睡眠质量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醒来时神清气爽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天然成分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55" y="4262984"/>
            <a:ext cx="2317479" cy="648492"/>
          </a:xfrm>
          <a:prstGeom prst="rect">
            <a:avLst/>
          </a:prstGeom>
        </p:spPr>
      </p:pic>
      <p:pic>
        <p:nvPicPr>
          <p:cNvPr id="10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8" y="4547836"/>
            <a:ext cx="2186154" cy="3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03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6" y="2090057"/>
            <a:ext cx="2016902" cy="536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8" y="4535424"/>
            <a:ext cx="1995924" cy="667511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11" y="3774295"/>
            <a:ext cx="2433685" cy="6810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96945" y="0"/>
            <a:ext cx="4269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亚甲蓝益智溶解条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655" y="2442543"/>
            <a:ext cx="28011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 smtClean="0"/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帮助增强记忆力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保护脑细胞健康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保持积极的情绪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有助提升注意力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11" y="670548"/>
            <a:ext cx="8235505" cy="789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24" y="721730"/>
            <a:ext cx="738524" cy="7385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2" y="1493740"/>
            <a:ext cx="9268628" cy="5364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57" y="4278861"/>
            <a:ext cx="2279644" cy="637905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71" y="4417568"/>
            <a:ext cx="2478225" cy="4005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6" y="4875929"/>
            <a:ext cx="1306286" cy="4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64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590678"/>
            <a:ext cx="9249314" cy="52673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2" y="2031002"/>
            <a:ext cx="1985803" cy="528139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58" y="4392254"/>
            <a:ext cx="1728480" cy="4836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92836" y="0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肌酸 </a:t>
            </a:r>
            <a:r>
              <a:rPr lang="en-US" altLang="zh-CN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+ HMB</a:t>
            </a:r>
            <a:endParaRPr lang="en-US" altLang="zh-CN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822" y="2622410"/>
            <a:ext cx="250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增强肌肉力量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缩短恢复时间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提高最大耐力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有助体重管理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促进认知功能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47" y="667787"/>
            <a:ext cx="8023609" cy="76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34" y="707886"/>
            <a:ext cx="652694" cy="652694"/>
          </a:xfrm>
          <a:prstGeom prst="rect">
            <a:avLst/>
          </a:prstGeom>
        </p:spPr>
      </p:pic>
      <p:pic>
        <p:nvPicPr>
          <p:cNvPr id="11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51" y="4495847"/>
            <a:ext cx="2196071" cy="37333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6" y="4875929"/>
            <a:ext cx="1306286" cy="4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3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77" y="1679803"/>
            <a:ext cx="9251823" cy="51781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5" y="2007840"/>
            <a:ext cx="2129474" cy="5663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73" y="4949911"/>
            <a:ext cx="1312298" cy="438881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290344"/>
            <a:ext cx="2357056" cy="65956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93008" y="0"/>
            <a:ext cx="5193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LEAN - </a:t>
            </a:r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身体成分配方</a:t>
            </a:r>
            <a:endParaRPr lang="zh-CN" altLang="en-US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5168" y="2729805"/>
            <a:ext cx="27462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有助体重管理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促进新陈代谢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减少体内脂肪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5" y="698465"/>
            <a:ext cx="4690811" cy="4562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76" y="665404"/>
            <a:ext cx="5739007" cy="5350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77" y="1182299"/>
            <a:ext cx="3135793" cy="484623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8" y="4535618"/>
            <a:ext cx="1898748" cy="3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21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572767"/>
            <a:ext cx="9256553" cy="52852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4489704"/>
            <a:ext cx="1995924" cy="66751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83280" y="28355"/>
            <a:ext cx="6099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男士生物活性复合维生素素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21" y="732323"/>
            <a:ext cx="5471700" cy="67152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7925" y="2289174"/>
            <a:ext cx="22926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·24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种维生素和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矿物质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免疫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和心血管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促进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健康延缓老龄化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0" y="690075"/>
            <a:ext cx="6179482" cy="7583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572767"/>
            <a:ext cx="9268630" cy="52852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0" y="1572767"/>
            <a:ext cx="9268630" cy="5285233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49" y="4319534"/>
            <a:ext cx="1965960" cy="5501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01" y="4869662"/>
            <a:ext cx="1394881" cy="466500"/>
          </a:xfrm>
          <a:prstGeom prst="rect">
            <a:avLst/>
          </a:prstGeom>
        </p:spPr>
      </p:pic>
      <p:pic>
        <p:nvPicPr>
          <p:cNvPr id="14" name="Picture 2" descr="LiveGood 公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45" y="4404122"/>
            <a:ext cx="1769636" cy="35505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5" y="1692421"/>
            <a:ext cx="1770905" cy="4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578211"/>
            <a:ext cx="9256553" cy="52797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925621"/>
            <a:ext cx="2137682" cy="568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8" y="4929150"/>
            <a:ext cx="1381219" cy="461931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4331994"/>
            <a:ext cx="2134020" cy="5971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82382" y="0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有机儿童复合维生素软糖</a:t>
            </a:r>
            <a:endParaRPr lang="zh-CN" altLang="en-US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9" y="667516"/>
            <a:ext cx="6401378" cy="6149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941" y="697962"/>
            <a:ext cx="5065110" cy="54413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037" y="2642026"/>
            <a:ext cx="35386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美国农业部有机认证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含所有必需维生素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促进大脑发育</a:t>
            </a:r>
            <a:endParaRPr lang="en-US" altLang="zh-CN" sz="2800" b="0" i="0" dirty="0" smtClean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含维生素</a:t>
            </a:r>
            <a:r>
              <a:rPr lang="en-US" altLang="zh-CN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和锌</a:t>
            </a:r>
            <a:endParaRPr lang="en-US" altLang="zh-CN" sz="2800" b="0" i="0" dirty="0" smtClean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有助于增强免疫力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2" descr="LiveGood 公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8" y="4547836"/>
            <a:ext cx="2186154" cy="3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21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527445"/>
            <a:ext cx="9256553" cy="53305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2" y="2000178"/>
            <a:ext cx="1868134" cy="4968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86" y="4887905"/>
            <a:ext cx="1514557" cy="506524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43" y="4402475"/>
            <a:ext cx="2018729" cy="56489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208303" y="0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女性荷尔蒙平衡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140" y="2497022"/>
            <a:ext cx="31882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缓解腹胀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改善情绪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舒缓经期痉挛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减少对食物的渴望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维持荷尔蒙平衡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" y="682774"/>
            <a:ext cx="5430133" cy="5509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85" y="682774"/>
            <a:ext cx="5855209" cy="519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712" y="683608"/>
            <a:ext cx="518922" cy="518922"/>
          </a:xfrm>
          <a:prstGeom prst="rect">
            <a:avLst/>
          </a:prstGeom>
        </p:spPr>
      </p:pic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8" y="4547836"/>
            <a:ext cx="2186154" cy="3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7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83" y="1618488"/>
            <a:ext cx="9236317" cy="52395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3" y="2155688"/>
            <a:ext cx="2067167" cy="5497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1" y="4860035"/>
            <a:ext cx="1608683" cy="538003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93" y="4218379"/>
            <a:ext cx="2293048" cy="6416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99346" y="18612"/>
            <a:ext cx="5817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Vitality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活力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男性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荷尔蒙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0317" y="2877182"/>
            <a:ext cx="31827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增强瘦肌肉构成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提升精力和耐力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维持睾酮水平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提高性欲</a:t>
            </a:r>
            <a:endParaRPr lang="zh-CN" altLang="en-US" sz="280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3" y="678848"/>
            <a:ext cx="4956810" cy="4902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63" y="678848"/>
            <a:ext cx="5016818" cy="4810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213" y="698854"/>
            <a:ext cx="1863662" cy="441052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46" y="4455305"/>
            <a:ext cx="2408676" cy="4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16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569757"/>
            <a:ext cx="9256553" cy="52882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7" y="2052570"/>
            <a:ext cx="1768089" cy="4702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8" y="4924971"/>
            <a:ext cx="1649710" cy="551724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76" y="4274641"/>
            <a:ext cx="2324044" cy="6503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21264" y="0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补水增强剂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2515"/>
            <a:ext cx="4721265" cy="4599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64" y="713930"/>
            <a:ext cx="4888741" cy="4549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005" y="715963"/>
            <a:ext cx="2483858" cy="45791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31064" y="2624150"/>
            <a:ext cx="3188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快速补水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最大限度提升表现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零糖电解质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无人工成分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47" y="4440032"/>
            <a:ext cx="2196071" cy="3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4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7023"/>
            <a:ext cx="9220199" cy="53134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" y="1756229"/>
            <a:ext cx="1960938" cy="5215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2" y="4230785"/>
            <a:ext cx="2396882" cy="670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29" y="4901497"/>
            <a:ext cx="1438747" cy="48117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208303" y="-55193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益生菌肠道养护</a:t>
            </a:r>
            <a:endParaRPr lang="zh-CN" altLang="en-US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174" y="2443271"/>
            <a:ext cx="31496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含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亿菌株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·600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亿菌落形成单位的益生菌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·9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种消化酶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有机益生元复合物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延时释放胶囊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170"/>
            <a:ext cx="4398645" cy="439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45" y="668169"/>
            <a:ext cx="5043107" cy="4723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752" y="643815"/>
            <a:ext cx="2682239" cy="496711"/>
          </a:xfrm>
          <a:prstGeom prst="rect">
            <a:avLst/>
          </a:prstGeom>
        </p:spPr>
      </p:pic>
      <p:pic>
        <p:nvPicPr>
          <p:cNvPr id="14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8" y="4547836"/>
            <a:ext cx="2186154" cy="3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1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85" y="1563380"/>
            <a:ext cx="9247615" cy="52946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" y="1773168"/>
            <a:ext cx="1769310" cy="4705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0" y="4290210"/>
            <a:ext cx="2158501" cy="6040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70" y="4985667"/>
            <a:ext cx="1314443" cy="439598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925901" y="0"/>
            <a:ext cx="6340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喜马拉雅喜来芝和有机海苔</a:t>
            </a:r>
            <a:endParaRPr lang="zh-CN" altLang="en-US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2400039"/>
            <a:ext cx="26402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支持神经系统和大脑功能</a:t>
            </a: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维持激素平衡并有益于甲状腺</a:t>
            </a:r>
            <a:b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增强性健康和生育能力</a:t>
            </a:r>
            <a:b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改善胆固醇水平并促进心脏健康</a:t>
            </a:r>
            <a:endParaRPr lang="zh-CN" altLang="en-US" sz="24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567"/>
            <a:ext cx="4834515" cy="4600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15" y="676567"/>
            <a:ext cx="5266943" cy="4726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58" y="676567"/>
            <a:ext cx="1985274" cy="453513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8" y="4547836"/>
            <a:ext cx="2186154" cy="3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7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56" y="1573307"/>
            <a:ext cx="9224962" cy="5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1" y="1918216"/>
            <a:ext cx="1972510" cy="5246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78" y="4274566"/>
            <a:ext cx="2239200" cy="6265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2" y="4901901"/>
            <a:ext cx="1458831" cy="487887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951823" y="0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叶绿素和沸石排毒</a:t>
            </a:r>
            <a:endParaRPr lang="zh-CN" altLang="en-US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3251" y="2701254"/>
            <a:ext cx="32114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有助于自然排毒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提升精力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使肌肤更加清透</a:t>
            </a:r>
            <a:b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增强免疫功能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" y="681375"/>
            <a:ext cx="5224463" cy="4920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88" y="698506"/>
            <a:ext cx="4864989" cy="4641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077" y="697843"/>
            <a:ext cx="2028413" cy="464845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8" y="4547836"/>
            <a:ext cx="2186154" cy="3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62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47" y="1494870"/>
            <a:ext cx="9256554" cy="53631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97858"/>
            <a:ext cx="1967139" cy="52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77" y="3831335"/>
            <a:ext cx="2330646" cy="6521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86" y="4483512"/>
            <a:ext cx="1347069" cy="450509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983883" y="0"/>
            <a:ext cx="42242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i="0" dirty="0" err="1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VitaGlow</a:t>
            </a:r>
            <a:r>
              <a:rPr lang="en-US" altLang="zh-CN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保湿霜</a:t>
            </a:r>
            <a:endParaRPr lang="zh-CN" altLang="en-US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847" y="2791439"/>
            <a:ext cx="35226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深层补水和修护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舒缓镇定肌肤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融入滋养性植物成分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707886"/>
            <a:ext cx="801203" cy="801203"/>
          </a:xfrm>
          <a:prstGeom prst="rect">
            <a:avLst/>
          </a:prstGeom>
        </p:spPr>
      </p:pic>
      <p:pic>
        <p:nvPicPr>
          <p:cNvPr id="11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56" y="4166590"/>
            <a:ext cx="1689944" cy="2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96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1" y="1536960"/>
            <a:ext cx="9268629" cy="52987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" y="1955166"/>
            <a:ext cx="1798338" cy="4782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03" y="4202787"/>
            <a:ext cx="2433685" cy="681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24" y="4883797"/>
            <a:ext cx="1432019" cy="47892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695343" y="0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i="0" cap="all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草本亮泽滋润爽肤水</a:t>
            </a:r>
            <a:endParaRPr lang="zh-CN" altLang="en-US" sz="4000" b="1" i="0" cap="all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291" y="266256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深层清洁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细化毛孔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温和去角质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恢复肌肤酸碱平衡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LiveGood 公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707886"/>
            <a:ext cx="801203" cy="8012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84" y="4384805"/>
            <a:ext cx="1970088" cy="4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87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622736"/>
            <a:ext cx="9256553" cy="52352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2" y="2032000"/>
            <a:ext cx="1930833" cy="5135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01" y="4240368"/>
            <a:ext cx="2433685" cy="681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7" y="4904309"/>
            <a:ext cx="1363688" cy="456068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977745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瞬间青春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75" y="2608788"/>
            <a:ext cx="27805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在几分钟内展现更年轻的状态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减少皱纹的明显程度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惊人的效果！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338" name="Picture 2" descr="素食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37" y="707886"/>
            <a:ext cx="783125" cy="7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718" y="4487867"/>
            <a:ext cx="2169206" cy="35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8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01" y="1624057"/>
            <a:ext cx="9288399" cy="52968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2" y="1793295"/>
            <a:ext cx="1914917" cy="5092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86" y="4940300"/>
            <a:ext cx="1527548" cy="51086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38285" y="-13207"/>
            <a:ext cx="5529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女士生物活性复合维生素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29" y="666352"/>
            <a:ext cx="6286500" cy="7715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7551" y="2404181"/>
            <a:ext cx="2255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·24 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种维生素和矿物质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免疫和心血管支持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促进健康延缓老龄化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49" y="4319534"/>
            <a:ext cx="1965960" cy="550128"/>
          </a:xfrm>
          <a:prstGeom prst="rect">
            <a:avLst/>
          </a:prstGeom>
        </p:spPr>
      </p:pic>
      <p:pic>
        <p:nvPicPr>
          <p:cNvPr id="14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45" y="4404122"/>
            <a:ext cx="1769636" cy="35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1" y="1246722"/>
            <a:ext cx="9268629" cy="5611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994115"/>
            <a:ext cx="2108654" cy="5608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81" y="4305240"/>
            <a:ext cx="2182705" cy="6107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23" y="4902583"/>
            <a:ext cx="1327826" cy="444074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977745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永葆青春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559" y="2805280"/>
            <a:ext cx="31565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为肌肤提供营养丰富的超级食物</a:t>
            </a:r>
            <a:endParaRPr lang="en-US" altLang="zh-CN" sz="2800" b="0" i="0" dirty="0" smtClean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富含天然抗氧化剂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促进胶原蛋白的自然再生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2" name="Picture 2" descr="纯素主义者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82" y="664060"/>
            <a:ext cx="828306" cy="8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36" y="4463779"/>
            <a:ext cx="2096153" cy="33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87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复合维生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67" y="715963"/>
            <a:ext cx="952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连接符 1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4493261" y="34114"/>
            <a:ext cx="2724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国际健康包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5575" y="2568514"/>
            <a:ext cx="29214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男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女生物活性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复合维生素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维生素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D3-K2</a:t>
            </a: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镁复合物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超级绿蔬食品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超级红果食品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6.F4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因子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抗炎配方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免运费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04972" y="5746369"/>
            <a:ext cx="8449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3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$99.95     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3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$129.95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920470"/>
            <a:ext cx="22538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</a:p>
        </p:txBody>
      </p:sp>
    </p:spTree>
    <p:extLst>
      <p:ext uri="{BB962C8B-B14F-4D97-AF65-F5344CB8AC3E}">
        <p14:creationId xmlns:p14="http://schemas.microsoft.com/office/powerpoint/2010/main" val="3575993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ultivitam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33" y="1132631"/>
            <a:ext cx="8303165" cy="516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 flipH="1">
            <a:off x="217713" y="1798354"/>
            <a:ext cx="18868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84" y="2570679"/>
            <a:ext cx="3352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VitaGlow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保湿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霜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草本亮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泽滋润爽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肤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瞬间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青春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3678674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2125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 </a:t>
            </a:r>
            <a:r>
              <a:rPr lang="zh-CN" altLang="en-US" sz="2400" dirty="0" smtClean="0">
                <a:solidFill>
                  <a:srgbClr val="2125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永葆青春精华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21264" y="0"/>
            <a:ext cx="2388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护肤套装</a:t>
            </a:r>
            <a:endParaRPr lang="zh-CN" altLang="en-US" sz="4000" b="1" i="0" cap="all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44686" y="5851050"/>
            <a:ext cx="761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3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$49.95  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3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$64.95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707886"/>
            <a:ext cx="801203" cy="80120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11978" y="1680307"/>
            <a:ext cx="9426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6000" b="1" cap="none" spc="0" dirty="0" smtClean="0">
                <a:ln/>
                <a:solidFill>
                  <a:srgbClr val="FF000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1</a:t>
            </a:r>
            <a:endParaRPr lang="zh-CN" altLang="en-US" sz="6000" b="1" cap="none" spc="0" dirty="0">
              <a:ln/>
              <a:solidFill>
                <a:srgbClr val="FF0000"/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52365" y="1968346"/>
            <a:ext cx="6270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 smtClean="0">
                <a:ln/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</a:t>
            </a:r>
            <a:endParaRPr lang="zh-CN" altLang="en-US" sz="6000" b="1" dirty="0">
              <a:ln/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34287" y="3170842"/>
            <a:ext cx="897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 smtClean="0">
                <a:ln/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4</a:t>
            </a:r>
            <a:endParaRPr lang="zh-CN" altLang="en-US" sz="6000" b="1" dirty="0">
              <a:ln/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53990" y="3124676"/>
            <a:ext cx="6270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 smtClean="0">
                <a:ln/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</a:t>
            </a:r>
            <a:endParaRPr lang="zh-CN" altLang="en-US" sz="6000" b="1" dirty="0">
              <a:ln/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530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88" y="4220487"/>
            <a:ext cx="1627632" cy="54434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464784" y="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日常必备</a:t>
            </a:r>
            <a:r>
              <a:rPr lang="zh-CN" altLang="en-US" sz="4000" b="1" cap="all" dirty="0" smtClean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套装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75" y="1844065"/>
            <a:ext cx="203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004" y="2553665"/>
            <a:ext cx="30110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适用于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男性或女性的生物活性全效多种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维生素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维生素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D3 -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K2</a:t>
            </a: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镁复合物</a:t>
            </a:r>
          </a:p>
        </p:txBody>
      </p:sp>
      <p:pic>
        <p:nvPicPr>
          <p:cNvPr id="2050" name="Picture 2" descr="Multivita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12800"/>
            <a:ext cx="952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57" y="5989378"/>
            <a:ext cx="3492466" cy="5384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28" y="5985720"/>
            <a:ext cx="3333202" cy="478152"/>
          </a:xfrm>
          <a:prstGeom prst="rect">
            <a:avLst/>
          </a:prstGeom>
        </p:spPr>
      </p:pic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116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464784" y="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终极</a:t>
            </a:r>
            <a:r>
              <a:rPr lang="zh-CN" altLang="en-US" sz="4000" b="1" cap="all" dirty="0" smtClean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健康套装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75" y="2076223"/>
            <a:ext cx="203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461" y="2872979"/>
            <a:ext cx="34584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男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女生物活性复合维生素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必需氨基酸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果汁饮料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柠檬青柠</a:t>
            </a: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有机超级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绿粉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有机超级红粉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5.F4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因子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抗炎</a:t>
            </a: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镁复合物</a:t>
            </a: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维生素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D3-K2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</a:p>
        </p:txBody>
      </p:sp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复合维生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952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826155" y="5854617"/>
            <a:ext cx="7096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$99.95  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$129.95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2955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464784" y="0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最大能量包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75" y="1907334"/>
            <a:ext cx="203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004" y="2553665"/>
            <a:ext cx="31997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有机咖啡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必需氨基酸水果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宾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柠檬青柠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味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红色蔬果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粉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绿色蔬果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粉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ultivita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83" y="707886"/>
            <a:ext cx="9037465" cy="54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956784" y="5838111"/>
            <a:ext cx="6843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$69.95  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$84.95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1060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464784" y="0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cap="all" dirty="0" smtClean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能量贴、睡眠贴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75" y="2876830"/>
            <a:ext cx="203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004" y="2553665"/>
            <a:ext cx="3011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673093" y="6047743"/>
            <a:ext cx="6843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$24.95  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$34.95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复合维生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0" y="1304361"/>
            <a:ext cx="7102873" cy="443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5004" y="3912599"/>
            <a:ext cx="2801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能量和焦点贴片</a:t>
            </a: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睡眠贴片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3249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570690" y="-1918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cap="all" dirty="0" smtClean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潮流服饰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218740" y="6444544"/>
            <a:ext cx="364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$4.99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$8.99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27209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484006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938402" y="715963"/>
            <a:ext cx="8563" cy="6097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8147834" y="729103"/>
            <a:ext cx="7644" cy="6097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Multivitami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3" b="7133"/>
          <a:stretch/>
        </p:blipFill>
        <p:spPr bwMode="auto">
          <a:xfrm>
            <a:off x="425312" y="928890"/>
            <a:ext cx="3010361" cy="141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4065542" y="2325384"/>
            <a:ext cx="393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14.95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$22.95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07211" y="2343495"/>
            <a:ext cx="393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4.95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$34.95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840" y="4496999"/>
            <a:ext cx="393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14.95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$24.95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40870" y="4496999"/>
            <a:ext cx="364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$14.5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$18.5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295439" y="4451027"/>
            <a:ext cx="393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14.95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$22.95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1279" y="2341794"/>
            <a:ext cx="364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$14.5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$18.5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5744" y="6457684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.99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$9.99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AutoShape 4" descr="复合维生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055305" y="651612"/>
            <a:ext cx="1994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LiveGood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恤</a:t>
            </a:r>
            <a:endParaRPr lang="zh-CN" altLang="en-US" b="1" i="0" cap="all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22" name="Picture 6" descr="复合维生素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51" y="423873"/>
            <a:ext cx="2466491" cy="24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复合维生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79" y="563585"/>
            <a:ext cx="2181798" cy="21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9078154" y="663776"/>
            <a:ext cx="204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LiveGood</a:t>
            </a:r>
            <a:r>
              <a:rPr lang="en-US" altLang="zh-CN" b="1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马球衫</a:t>
            </a:r>
            <a:endParaRPr lang="zh-CN" altLang="en-US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91600" y="621600"/>
            <a:ext cx="1810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LiveGood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帽子</a:t>
            </a:r>
          </a:p>
        </p:txBody>
      </p:sp>
      <p:pic>
        <p:nvPicPr>
          <p:cNvPr id="9226" name="Picture 10" descr="复合维生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6" y="2614875"/>
            <a:ext cx="2392101" cy="239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复合维生素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78" y="2989802"/>
            <a:ext cx="1490223" cy="14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复合维生素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39" y="3101393"/>
            <a:ext cx="1304834" cy="13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8962737" y="2751118"/>
            <a:ext cx="2272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LiveGood</a:t>
            </a:r>
            <a:r>
              <a:rPr lang="en-US" altLang="zh-CN" b="1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无檐便帽</a:t>
            </a:r>
            <a:endParaRPr lang="zh-CN" altLang="en-US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007981" y="2745383"/>
            <a:ext cx="204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LiveGood</a:t>
            </a:r>
            <a:r>
              <a:rPr lang="en-US" altLang="zh-CN" b="1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连帽衫</a:t>
            </a:r>
            <a:endParaRPr lang="zh-CN" altLang="en-US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" name="矩形 2047"/>
          <p:cNvSpPr/>
          <p:nvPr/>
        </p:nvSpPr>
        <p:spPr>
          <a:xfrm>
            <a:off x="986710" y="2720979"/>
            <a:ext cx="1810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LiveGood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背心</a:t>
            </a:r>
          </a:p>
        </p:txBody>
      </p:sp>
      <p:sp>
        <p:nvSpPr>
          <p:cNvPr id="2049" name="矩形 2048"/>
          <p:cNvSpPr/>
          <p:nvPr/>
        </p:nvSpPr>
        <p:spPr>
          <a:xfrm>
            <a:off x="1453536" y="486633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摇摇瓶</a:t>
            </a:r>
          </a:p>
        </p:txBody>
      </p:sp>
      <p:sp>
        <p:nvSpPr>
          <p:cNvPr id="2051" name="矩形 2050"/>
          <p:cNvSpPr/>
          <p:nvPr/>
        </p:nvSpPr>
        <p:spPr>
          <a:xfrm>
            <a:off x="5159284" y="4886038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搅拌器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起泡器</a:t>
            </a:r>
          </a:p>
        </p:txBody>
      </p:sp>
      <p:pic>
        <p:nvPicPr>
          <p:cNvPr id="9232" name="Picture 16" descr="复合维生素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18" y="5281502"/>
            <a:ext cx="1048400" cy="10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复合维生素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42" y="5147622"/>
            <a:ext cx="1296922" cy="129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702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569757"/>
            <a:ext cx="9256553" cy="52882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69185"/>
            <a:ext cx="2065111" cy="5492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38" y="4869179"/>
            <a:ext cx="1585156" cy="53013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43" y="4295862"/>
            <a:ext cx="2048830" cy="5733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48716" y="0"/>
            <a:ext cx="3518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CBN 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睡眠软糖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404" y="2712792"/>
            <a:ext cx="31718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增加深度睡眠时间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早晨不会感到昏沉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醒来时神清气爽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不会形成依赖性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678041"/>
            <a:ext cx="5118610" cy="4854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31" y="659366"/>
            <a:ext cx="5874358" cy="5136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683123"/>
            <a:ext cx="1033557" cy="480386"/>
          </a:xfrm>
          <a:prstGeom prst="rect">
            <a:avLst/>
          </a:prstGeom>
        </p:spPr>
      </p:pic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36" y="4463779"/>
            <a:ext cx="2096153" cy="3387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" y="6495625"/>
            <a:ext cx="2781221" cy="1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28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1" y="1523547"/>
            <a:ext cx="9268629" cy="53169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7" y="2243278"/>
            <a:ext cx="1779710" cy="4733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71" y="4322508"/>
            <a:ext cx="1931642" cy="54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00" y="4905829"/>
            <a:ext cx="1357750" cy="454082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5196555" y="0"/>
            <a:ext cx="1798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cap="all" dirty="0" smtClean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CBD</a:t>
            </a:r>
            <a:r>
              <a:rPr lang="zh-CN" altLang="en-US" sz="4000" b="1" cap="all" dirty="0" smtClean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油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6717" y="2781098"/>
            <a:ext cx="24528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最高品质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更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快吸收</a:t>
            </a:r>
          </a:p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效益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14" y="669285"/>
            <a:ext cx="8505372" cy="781504"/>
          </a:xfrm>
          <a:prstGeom prst="rect">
            <a:avLst/>
          </a:prstGeom>
        </p:spPr>
      </p:pic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29" y="4554058"/>
            <a:ext cx="1951491" cy="3153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" y="6430808"/>
            <a:ext cx="2876169" cy="2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0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352243"/>
            <a:ext cx="9256553" cy="55057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86" y="4883652"/>
            <a:ext cx="1437501" cy="4807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58640" y="22156"/>
            <a:ext cx="347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D3-K2 2000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15" y="698563"/>
            <a:ext cx="7029450" cy="8096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9844" y="2550849"/>
            <a:ext cx="22787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支持强健的骨密度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保持健康的心脏功能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最高品质的维生素 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 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 维生素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85" y="4204751"/>
            <a:ext cx="1965960" cy="550128"/>
          </a:xfrm>
          <a:prstGeom prst="rect">
            <a:avLst/>
          </a:prstGeom>
        </p:spPr>
      </p:pic>
      <p:pic>
        <p:nvPicPr>
          <p:cNvPr id="11" name="Picture 2" descr="LiveGood 公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20" y="4385699"/>
            <a:ext cx="1827440" cy="3691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1" y="1872343"/>
            <a:ext cx="1913009" cy="5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6" y="1596522"/>
            <a:ext cx="9256553" cy="5293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9" y="2215625"/>
            <a:ext cx="2214770" cy="589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44" y="4380673"/>
            <a:ext cx="2098614" cy="5872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31" y="4964171"/>
            <a:ext cx="1627632" cy="54434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906137" y="21095"/>
            <a:ext cx="4379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CBD</a:t>
            </a:r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油 </a:t>
            </a:r>
            <a:r>
              <a:rPr lang="en-US" altLang="zh-CN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宠物适用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2" descr="LiveGood 公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90119" y="2781098"/>
            <a:ext cx="2641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膳食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补充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剂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天然风味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谱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CBD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油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28" y="698939"/>
            <a:ext cx="7322942" cy="8814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23" y="4627416"/>
            <a:ext cx="1855040" cy="2998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371"/>
            <a:ext cx="2876169" cy="2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60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42" y="1520588"/>
            <a:ext cx="9278358" cy="53374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34860"/>
            <a:ext cx="2175710" cy="5786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67" y="4328443"/>
            <a:ext cx="1935434" cy="5415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17" y="4920343"/>
            <a:ext cx="1345375" cy="449943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170632" y="0"/>
            <a:ext cx="3850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CBD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舒缓止痛膏</a:t>
            </a:r>
            <a:endParaRPr lang="zh-CN" altLang="en-US" sz="72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689" y="2676775"/>
            <a:ext cx="28869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舒缓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关节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有助于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放松肌肉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缓解疼痛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·2000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毫克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CBD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91" y="707886"/>
            <a:ext cx="6171016" cy="821176"/>
          </a:xfrm>
          <a:prstGeom prst="rect">
            <a:avLst/>
          </a:prstGeom>
        </p:spPr>
      </p:pic>
      <p:pic>
        <p:nvPicPr>
          <p:cNvPr id="12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21" y="4492657"/>
            <a:ext cx="1833021" cy="3116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" y="6495251"/>
            <a:ext cx="2786480" cy="19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92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8" y="1522272"/>
            <a:ext cx="9256552" cy="53357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326499"/>
            <a:ext cx="1908148" cy="5074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02" y="4497177"/>
            <a:ext cx="1627632" cy="54434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44" y="4009616"/>
            <a:ext cx="1879044" cy="52580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90705" y="0"/>
            <a:ext cx="1210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精油</a:t>
            </a:r>
            <a:endParaRPr lang="zh-CN" altLang="en-US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10" y="683668"/>
            <a:ext cx="7195377" cy="87971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056" y="283398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治疗级优质精油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经第三方实验室</a:t>
            </a:r>
            <a:endParaRPr lang="en-US" altLang="zh-CN" sz="2800" b="0" i="0" dirty="0" smtClean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进行纯度检测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8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毫升瓶装</a:t>
            </a:r>
            <a:endParaRPr lang="zh-CN" altLang="en-US" sz="28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90" y="4087218"/>
            <a:ext cx="1835244" cy="3302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6493639"/>
            <a:ext cx="2809113" cy="2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17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460185" y="0"/>
            <a:ext cx="3267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cap="all" dirty="0" smtClean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超值健康套装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057" y="1007287"/>
            <a:ext cx="1907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004" y="2553665"/>
            <a:ext cx="3011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460185" y="6360885"/>
            <a:ext cx="554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$279.95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$379.95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 descr="Multivita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73894"/>
            <a:ext cx="8635546" cy="51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8057" y="1467238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男或女生物活性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完整复合维生素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维生素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D3-K2 2000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镁复合物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植物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蛋白粉或乳清蛋白粉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超级绿色食品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红色食品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蘑菇减肥咖啡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必需氨基酸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因子抗炎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甲基蓝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胶原蛋白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肽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12.E3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能量耐力电解质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13.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肌酸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HMB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14.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能量和睡眠贴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睡眠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贴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16.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激素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男性或女性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17.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生菌肠道支持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喜马拉雅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喜来芝和有机海苔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叶绿素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和沸石排毒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86" y="6030909"/>
            <a:ext cx="2809113" cy="2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54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976915" y="0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最大限度塑造</a:t>
            </a:r>
            <a:r>
              <a:rPr lang="zh-CN" altLang="en-US" sz="4000" b="1" cap="all" dirty="0" smtClean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肌肉套装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75" y="1844065"/>
            <a:ext cx="203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004" y="2553665"/>
            <a:ext cx="3011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胶原蛋白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肽 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肌酸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HMB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水分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补充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.E3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、电解质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有机超级红  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必需氨基酸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218041" y="6215390"/>
            <a:ext cx="5908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$147    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$179.95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0" name="Picture 2" descr="https://images.livegood.com/powerline/products/maximum-build-muscle-p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06531"/>
            <a:ext cx="952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58" y="5960196"/>
            <a:ext cx="2809113" cy="2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25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464784" y="0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最佳健康包套装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802" y="1491019"/>
            <a:ext cx="203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5575" y="2137350"/>
            <a:ext cx="30110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男或女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皆宜的生物活性复合维生素</a:t>
            </a: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镁复合物</a:t>
            </a: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3.D3-K2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因素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绿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红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必需氨基酸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果汁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饮料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柠檬青柠</a:t>
            </a: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益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菌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植物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蛋白粉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248070" y="6075305"/>
            <a:ext cx="66046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$147 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$179.95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4" name="Picture 2" descr="https://images.livegood.com/powerline/products/maximum-wellness-pack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74" y="375038"/>
            <a:ext cx="952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17" y="5587783"/>
            <a:ext cx="2809113" cy="2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67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354286" y="0"/>
            <a:ext cx="4398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cap="all" dirty="0">
                <a:solidFill>
                  <a:srgbClr val="171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终极体重管理套装</a:t>
            </a:r>
            <a:endParaRPr lang="zh-CN" altLang="en-US" sz="4000" b="1" cap="all" dirty="0">
              <a:solidFill>
                <a:srgbClr val="171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75" y="1759156"/>
            <a:ext cx="2031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产品明细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004" y="2553665"/>
            <a:ext cx="31707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男或女生物活性复合维生素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镁复合物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3.D3-K2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因素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身成分改善配方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咖啡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湿增强剂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必需氨基酸饮料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柠檬青柠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植物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蛋白粉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80498" y="6118163"/>
            <a:ext cx="5908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会员价：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$147    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$179.95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42" name="Picture 2" descr="复合维生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07886"/>
            <a:ext cx="9525000" cy="593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36" y="5651811"/>
            <a:ext cx="2809113" cy="2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344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64"/>
          <a:stretch/>
        </p:blipFill>
        <p:spPr>
          <a:xfrm>
            <a:off x="0" y="-1"/>
            <a:ext cx="12192000" cy="1690689"/>
          </a:xfrm>
        </p:spPr>
      </p:pic>
      <p:pic>
        <p:nvPicPr>
          <p:cNvPr id="40962" name="Picture 2" descr="Highest Quality Pro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0" y="2098750"/>
            <a:ext cx="4212134" cy="45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202936" y="2186814"/>
            <a:ext cx="63185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不要把我们大幅节省的成本错认为是在降低产品质量。我们每一款独特的、顶级的营养补充剂和护肤产品，都是采用全球最优质的原料，在世界上最优秀的生产设施中制造出来的！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事实上，因为我们只采购最优质（也是最昂贵）的原料，对每一批进厂的原材料都进行检验和核准，并且只使用国内评级最高的生产设施，所以我们产品的实际生产成本比市场上大多数高端产品还要高。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但是，大多数营养补充剂和护肤公司为了支付给各类合作伙伴费用，会将产品以高达生产成本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倍的价格进行零售。与它们不同的是，在</a:t>
            </a:r>
            <a:r>
              <a:rPr lang="en-US" altLang="zh-CN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Live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en-US" altLang="zh-CN" b="1" dirty="0" err="1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oo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，我们直接把产品销售给作为消费者的你！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Live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en-US" altLang="zh-CN" b="1" dirty="0" err="1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oo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，你总能以尽可能低的价格买到最优质的产品！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90180" y="6488668"/>
            <a:ext cx="186362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资料</a:t>
            </a:r>
            <a:r>
              <a:rPr lang="zh-CN" altLang="en-US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编辑</a:t>
            </a:r>
            <a:r>
              <a:rPr lang="zh-CN" alt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：</a:t>
            </a:r>
            <a:r>
              <a:rPr lang="zh-CN" altLang="en-US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子</a:t>
            </a:r>
            <a:r>
              <a:rPr lang="zh-CN" altLang="en-US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丰</a:t>
            </a:r>
            <a:endParaRPr lang="zh-CN" altLang="en-US" sz="1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95243" y="6484556"/>
            <a:ext cx="36576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注：优质产品陆续上市中，敬请期待</a:t>
            </a:r>
            <a:endParaRPr lang="zh-CN" alt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417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412851"/>
            <a:ext cx="9249057" cy="5445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37" y="4881338"/>
            <a:ext cx="1394362" cy="46632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93314" y="0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超镁复合物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24" y="679470"/>
            <a:ext cx="6191250" cy="7810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0543" y="2430286"/>
            <a:ext cx="23432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最大程度的肌肉、神经和能量支持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支持超过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多种酶反应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睡眠的支持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大多数生物可利用镁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00" y="4331210"/>
            <a:ext cx="1965960" cy="550128"/>
          </a:xfrm>
          <a:prstGeom prst="rect">
            <a:avLst/>
          </a:prstGeom>
        </p:spPr>
      </p:pic>
      <p:pic>
        <p:nvPicPr>
          <p:cNvPr id="10" name="Picture 2" descr="LiveGood 公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4" y="4428747"/>
            <a:ext cx="1769636" cy="3550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5" y="1816704"/>
            <a:ext cx="2069179" cy="55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03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664208"/>
            <a:ext cx="9256553" cy="51937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4975653"/>
            <a:ext cx="1537966" cy="5143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08737" y="0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有机完整植物蛋白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7493" y="2463809"/>
            <a:ext cx="23431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重建和恢复肌肉和关节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建立和保持精瘦肌肉</a:t>
            </a:r>
          </a:p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强化所有必需氨基酸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108537" y="695693"/>
            <a:ext cx="6146291" cy="737615"/>
          </a:xfrm>
          <a:prstGeom prst="rect">
            <a:avLst/>
          </a:prstGeom>
        </p:spPr>
      </p:pic>
      <p:pic>
        <p:nvPicPr>
          <p:cNvPr id="7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980" y="701788"/>
            <a:ext cx="1600200" cy="725423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00" y="4422650"/>
            <a:ext cx="1965960" cy="550128"/>
          </a:xfrm>
          <a:prstGeom prst="rect">
            <a:avLst/>
          </a:prstGeom>
        </p:spPr>
      </p:pic>
      <p:pic>
        <p:nvPicPr>
          <p:cNvPr id="13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86" y="4541898"/>
            <a:ext cx="2192271" cy="4057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3" y="1852558"/>
            <a:ext cx="2060413" cy="54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7" y="1487613"/>
            <a:ext cx="9256553" cy="53703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6" y="4869179"/>
            <a:ext cx="1634518" cy="54664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39886" y="-16828"/>
            <a:ext cx="5330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分离乳清蛋白 </a:t>
            </a:r>
            <a:r>
              <a:rPr lang="en-US" altLang="zh-CN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含初乳</a:t>
            </a:r>
            <a:endParaRPr lang="zh-CN" altLang="en-US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7887" y="2428575"/>
            <a:ext cx="27093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建立和保持精瘦肌肉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用初乳强化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消化酶的最大吸收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美味的巧克力味</a:t>
            </a:r>
            <a:endParaRPr lang="zh-CN" altLang="en-US" sz="32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87"/>
          <a:stretch/>
        </p:blipFill>
        <p:spPr>
          <a:xfrm>
            <a:off x="256446" y="729422"/>
            <a:ext cx="5508651" cy="587787"/>
          </a:xfrm>
          <a:prstGeom prst="rect">
            <a:avLst/>
          </a:prstGeom>
        </p:spPr>
      </p:pic>
      <p:pic>
        <p:nvPicPr>
          <p:cNvPr id="2050" name="Picture 2" descr="不含明胶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440" y="750511"/>
            <a:ext cx="448105" cy="45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不含人工色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83" y="757671"/>
            <a:ext cx="448105" cy="4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接连接符 11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48" y="759941"/>
            <a:ext cx="5089735" cy="4775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80" y="4319051"/>
            <a:ext cx="1965960" cy="550128"/>
          </a:xfrm>
          <a:prstGeom prst="rect">
            <a:avLst/>
          </a:prstGeom>
        </p:spPr>
      </p:pic>
      <p:pic>
        <p:nvPicPr>
          <p:cNvPr id="18" name="Picture 2" descr="LiveGood 公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3" y="4398007"/>
            <a:ext cx="2110023" cy="4173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6" y="1827329"/>
            <a:ext cx="2072035" cy="5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94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713320" y="-1108"/>
            <a:ext cx="5435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有机超级绿色食品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9958" y="2593773"/>
            <a:ext cx="27652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免疫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保护</a:t>
            </a:r>
          </a:p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能源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与恢复</a:t>
            </a:r>
          </a:p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压力支持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消化系统健康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排毒的支持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17" y="1536442"/>
            <a:ext cx="9171031" cy="53215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62"/>
          <a:stretch/>
        </p:blipFill>
        <p:spPr>
          <a:xfrm>
            <a:off x="1600200" y="760861"/>
            <a:ext cx="4662475" cy="7291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75" y="760861"/>
            <a:ext cx="3814953" cy="695477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603" y="4373583"/>
            <a:ext cx="1965960" cy="550128"/>
          </a:xfrm>
          <a:prstGeom prst="rect">
            <a:avLst/>
          </a:prstGeom>
        </p:spPr>
      </p:pic>
      <p:pic>
        <p:nvPicPr>
          <p:cNvPr id="23" name="Picture 2" descr="LiveGood 公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48" y="4899177"/>
            <a:ext cx="1489913" cy="49828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8" y="4372390"/>
            <a:ext cx="1929472" cy="4803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6" y="1827329"/>
            <a:ext cx="2072035" cy="5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8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1501665"/>
            <a:ext cx="9248775" cy="53563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72" y="4869179"/>
            <a:ext cx="1357354" cy="4539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47886" y="-1108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i="0" dirty="0" smtClean="0">
                <a:solidFill>
                  <a:srgbClr val="171D4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有机超级红色食品</a:t>
            </a:r>
            <a:endParaRPr lang="zh-CN" altLang="en-US" sz="4000" b="1" i="0" dirty="0">
              <a:solidFill>
                <a:srgbClr val="171D4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62"/>
          <a:stretch/>
        </p:blipFill>
        <p:spPr>
          <a:xfrm>
            <a:off x="1600200" y="760861"/>
            <a:ext cx="4662475" cy="7291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75" y="760861"/>
            <a:ext cx="3814953" cy="69547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5575" y="2505452"/>
            <a:ext cx="24799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32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心血管健康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促进循环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提升性健康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3200" b="0" i="0" dirty="0" smtClean="0">
                <a:solidFill>
                  <a:srgbClr val="21252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大脑与认知功能</a:t>
            </a:r>
            <a:endParaRPr lang="zh-CN" altLang="en-US" sz="3200" b="0" i="0" dirty="0">
              <a:solidFill>
                <a:srgbClr val="21252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65269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68" y="4319051"/>
            <a:ext cx="1965960" cy="550128"/>
          </a:xfrm>
          <a:prstGeom prst="rect">
            <a:avLst/>
          </a:prstGeom>
        </p:spPr>
      </p:pic>
      <p:pic>
        <p:nvPicPr>
          <p:cNvPr id="11" name="Picture 2" descr="LiveGood 公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114"/>
            <a:ext cx="2651633" cy="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80" y="4392148"/>
            <a:ext cx="1470346" cy="3660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6" y="1827329"/>
            <a:ext cx="2072035" cy="5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42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4203</TotalTime>
  <Words>1565</Words>
  <Application>Microsoft Office PowerPoint</Application>
  <PresentationFormat>宽屏</PresentationFormat>
  <Paragraphs>282</Paragraphs>
  <Slides>47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4" baseType="lpstr">
      <vt:lpstr>Microsoft JhengHei</vt:lpstr>
      <vt:lpstr>等线</vt:lpstr>
      <vt:lpstr>等线 Light</vt:lpstr>
      <vt:lpstr>方正粗黑宋简体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13051</dc:creator>
  <cp:lastModifiedBy>13051</cp:lastModifiedBy>
  <cp:revision>161</cp:revision>
  <dcterms:created xsi:type="dcterms:W3CDTF">2025-03-05T03:06:02Z</dcterms:created>
  <dcterms:modified xsi:type="dcterms:W3CDTF">2025-03-08T09:17:58Z</dcterms:modified>
</cp:coreProperties>
</file>